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443" r:id="rId2"/>
    <p:sldId id="448" r:id="rId3"/>
    <p:sldId id="494" r:id="rId4"/>
    <p:sldId id="451" r:id="rId5"/>
    <p:sldId id="450" r:id="rId6"/>
    <p:sldId id="452" r:id="rId7"/>
    <p:sldId id="478" r:id="rId8"/>
    <p:sldId id="480" r:id="rId9"/>
    <p:sldId id="476" r:id="rId10"/>
    <p:sldId id="481" r:id="rId11"/>
    <p:sldId id="479" r:id="rId12"/>
    <p:sldId id="477" r:id="rId13"/>
    <p:sldId id="482" r:id="rId14"/>
    <p:sldId id="438" r:id="rId15"/>
    <p:sldId id="483" r:id="rId16"/>
    <p:sldId id="488" r:id="rId17"/>
    <p:sldId id="489" r:id="rId18"/>
    <p:sldId id="487" r:id="rId19"/>
    <p:sldId id="485" r:id="rId20"/>
    <p:sldId id="490" r:id="rId21"/>
    <p:sldId id="486" r:id="rId22"/>
    <p:sldId id="493" r:id="rId23"/>
    <p:sldId id="491" r:id="rId24"/>
    <p:sldId id="473" r:id="rId25"/>
    <p:sldId id="49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C0000"/>
    <a:srgbClr val="FFCC00"/>
    <a:srgbClr val="FFCC66"/>
    <a:srgbClr val="327A28"/>
    <a:srgbClr val="1B38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94646" autoAdjust="0"/>
  </p:normalViewPr>
  <p:slideViewPr>
    <p:cSldViewPr snapToGrid="0">
      <p:cViewPr varScale="1">
        <p:scale>
          <a:sx n="125" d="100"/>
          <a:sy n="125" d="100"/>
        </p:scale>
        <p:origin x="318"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D8030-A844-4464-889D-8F1C4ABB625A}" type="datetimeFigureOut">
              <a:rPr lang="en-US" smtClean="0"/>
              <a:t>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EF1F3-9EE8-4FF7-9910-A9A76C5C5241}" type="slidenum">
              <a:rPr lang="en-US" smtClean="0"/>
              <a:t>‹#›</a:t>
            </a:fld>
            <a:endParaRPr lang="en-US"/>
          </a:p>
        </p:txBody>
      </p:sp>
    </p:spTree>
    <p:extLst>
      <p:ext uri="{BB962C8B-B14F-4D97-AF65-F5344CB8AC3E}">
        <p14:creationId xmlns:p14="http://schemas.microsoft.com/office/powerpoint/2010/main" val="3786224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54F2E7-5F68-4ED9-862F-82F2194747E3}" type="datetime1">
              <a:rPr lang="en-US" smtClean="0"/>
              <a:t>1/5/2021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2617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8324C-4EF1-46CC-8A02-7461BF099FA0}" type="datetime1">
              <a:rPr lang="en-US" smtClean="0"/>
              <a:t>1/5/2021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4260617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BDB9EB-712F-4BBC-899E-3A099EFA4AC6}" type="datetime1">
              <a:rPr lang="en-US" smtClean="0"/>
              <a:t>1/5/2021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179630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444A7E-9A30-4407-A00D-C9DCC09549F2}" type="datetime1">
              <a:rPr lang="en-US" smtClean="0"/>
              <a:t>1/5/2021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43659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491FDB-6486-459D-94B5-67534F039772}" type="datetime1">
              <a:rPr lang="en-US" smtClean="0"/>
              <a:t>1/5/2021</a:t>
            </a:fld>
            <a:endParaRPr lang="en-US"/>
          </a:p>
        </p:txBody>
      </p:sp>
      <p:sp>
        <p:nvSpPr>
          <p:cNvPr id="8" name="Footer Placeholder 7"/>
          <p:cNvSpPr>
            <a:spLocks noGrp="1"/>
          </p:cNvSpPr>
          <p:nvPr>
            <p:ph type="ftr" sz="quarter" idx="11"/>
          </p:nvPr>
        </p:nvSpPr>
        <p:spPr/>
        <p:txBody>
          <a:bodyPr/>
          <a:lstStyle/>
          <a:p>
            <a:r>
              <a:rPr lang="en-US"/>
              <a:t>Vernard T. Gant</a:t>
            </a:r>
          </a:p>
        </p:txBody>
      </p:sp>
      <p:sp>
        <p:nvSpPr>
          <p:cNvPr id="9" name="Slide Number Placeholder 8"/>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715749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5C40B9-B849-4A59-B45D-FDB8ECC9C9DD}" type="datetime1">
              <a:rPr lang="en-US" smtClean="0"/>
              <a:t>1/5/2021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88076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64F0E-A1EE-449A-AF50-9EC20756F7D7}" type="datetime1">
              <a:rPr lang="en-US" smtClean="0"/>
              <a:t>1/5/2021</a:t>
            </a:fld>
            <a:endParaRPr lang="en-US"/>
          </a:p>
        </p:txBody>
      </p:sp>
      <p:sp>
        <p:nvSpPr>
          <p:cNvPr id="3" name="Footer Placeholder 2"/>
          <p:cNvSpPr>
            <a:spLocks noGrp="1"/>
          </p:cNvSpPr>
          <p:nvPr>
            <p:ph type="ftr" sz="quarter" idx="11"/>
          </p:nvPr>
        </p:nvSpPr>
        <p:spPr/>
        <p:txBody>
          <a:bodyPr/>
          <a:lstStyle/>
          <a:p>
            <a:r>
              <a:rPr lang="en-US"/>
              <a:t>Vernard T. Gant</a:t>
            </a:r>
          </a:p>
        </p:txBody>
      </p:sp>
      <p:sp>
        <p:nvSpPr>
          <p:cNvPr id="4" name="Slide Number Placeholder 3"/>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2692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1140F6-52A7-49EA-8B77-B97CA1004CF7}" type="datetime1">
              <a:rPr lang="en-US" smtClean="0"/>
              <a:t>1/5/2021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3282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438E17-5B9C-4B97-8981-C8CD69970FC2}" type="datetime1">
              <a:rPr lang="en-US" smtClean="0"/>
              <a:t>1/5/2021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750356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1/5/2021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95657076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1/5/2021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1312470963"/>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1/5/2021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67677496"/>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1/5/2021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679256092"/>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07AEA3C-F0DD-4553-99BC-4D9501F52937}" type="datetime1">
              <a:rPr lang="en-US" smtClean="0"/>
              <a:t>1/5/2021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473524163"/>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07AEA3C-F0DD-4553-99BC-4D9501F52937}" type="datetime1">
              <a:rPr lang="en-US" smtClean="0"/>
              <a:t>1/5/2021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20512410"/>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C5216D-7CBD-4B43-B3D0-57B1BDA5C64A}" type="datetime1">
              <a:rPr lang="en-US" smtClean="0"/>
              <a:t>1/5/2021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395147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9002E7-3BA8-43D9-821B-EEED3751101B}" type="datetime1">
              <a:rPr lang="en-US" smtClean="0"/>
              <a:t>1/5/2021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694102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07AEA3C-F0DD-4553-99BC-4D9501F52937}" type="datetime1">
              <a:rPr lang="en-US" smtClean="0"/>
              <a:t>1/5/2021</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Vernard T. Gant</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0019C63-F12F-4EE6-B192-EBFCC2828388}" type="slidenum">
              <a:rPr lang="en-US" smtClean="0"/>
              <a:t>‹#›</a:t>
            </a:fld>
            <a:endParaRPr lang="en-US"/>
          </a:p>
        </p:txBody>
      </p:sp>
    </p:spTree>
    <p:extLst>
      <p:ext uri="{BB962C8B-B14F-4D97-AF65-F5344CB8AC3E}">
        <p14:creationId xmlns:p14="http://schemas.microsoft.com/office/powerpoint/2010/main" val="403802867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sldNum="0"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yvonnechase.com/blacklove-is-all-i-kno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yvonnechase.com/blacklove-is-all-i-kno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yvonnechase.com/blacklove-is-all-i-kno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yvonnechase.com/blacklove-is-all-i-kno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yvonnechase.com/blacklove-is-all-i-kno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04C0-90B0-43E7-8216-AFBED3FD75E3}"/>
              </a:ext>
            </a:extLst>
          </p:cNvPr>
          <p:cNvSpPr>
            <a:spLocks noGrp="1"/>
          </p:cNvSpPr>
          <p:nvPr>
            <p:ph type="ctrTitle"/>
          </p:nvPr>
        </p:nvSpPr>
        <p:spPr>
          <a:xfrm>
            <a:off x="0" y="1113037"/>
            <a:ext cx="12131040" cy="3275274"/>
          </a:xfrm>
        </p:spPr>
        <p:txBody>
          <a:bodyPr>
            <a:noAutofit/>
          </a:bodyPr>
          <a:lstStyle/>
          <a:p>
            <a:r>
              <a:rPr lang="en-US" sz="6000" dirty="0">
                <a:solidFill>
                  <a:srgbClr val="00B0F0"/>
                </a:solidFill>
                <a:latin typeface="Times New Roman" panose="02020603050405020304" pitchFamily="18" charset="0"/>
                <a:cs typeface="Times New Roman" panose="02020603050405020304" pitchFamily="18" charset="0"/>
              </a:rPr>
              <a:t>Kingdom-class educators engaged in </a:t>
            </a:r>
            <a:br>
              <a:rPr lang="en-US" sz="6000" dirty="0">
                <a:solidFill>
                  <a:srgbClr val="00B0F0"/>
                </a:solidFill>
                <a:latin typeface="Times New Roman" panose="02020603050405020304" pitchFamily="18" charset="0"/>
                <a:cs typeface="Times New Roman" panose="02020603050405020304" pitchFamily="18" charset="0"/>
              </a:rPr>
            </a:br>
            <a:r>
              <a:rPr lang="en-US" sz="6000" dirty="0">
                <a:solidFill>
                  <a:srgbClr val="00B0F0"/>
                </a:solidFill>
                <a:latin typeface="Times New Roman" panose="02020603050405020304" pitchFamily="18" charset="0"/>
                <a:cs typeface="Times New Roman" panose="02020603050405020304" pitchFamily="18" charset="0"/>
              </a:rPr>
              <a:t>power educating</a:t>
            </a:r>
          </a:p>
        </p:txBody>
      </p:sp>
      <p:sp>
        <p:nvSpPr>
          <p:cNvPr id="4" name="Footer Placeholder 3">
            <a:extLst>
              <a:ext uri="{FF2B5EF4-FFF2-40B4-BE49-F238E27FC236}">
                <a16:creationId xmlns:a16="http://schemas.microsoft.com/office/drawing/2014/main" id="{E99BF68F-590D-4B1D-B756-F18E53E9DA6F}"/>
              </a:ext>
            </a:extLst>
          </p:cNvPr>
          <p:cNvSpPr>
            <a:spLocks noGrp="1"/>
          </p:cNvSpPr>
          <p:nvPr>
            <p:ph type="ftr" sz="quarter" idx="11"/>
          </p:nvPr>
        </p:nvSpPr>
        <p:spPr>
          <a:xfrm>
            <a:off x="5614221" y="6396982"/>
            <a:ext cx="1121859" cy="365125"/>
          </a:xfrm>
        </p:spPr>
        <p:txBody>
          <a:bodyPr/>
          <a:lstStyle/>
          <a:p>
            <a:r>
              <a:rPr lang="en-US" dirty="0">
                <a:latin typeface="Times New Roman" panose="02020603050405020304" pitchFamily="18" charset="0"/>
                <a:cs typeface="Times New Roman" panose="02020603050405020304" pitchFamily="18" charset="0"/>
              </a:rPr>
              <a:t>Vernard T. Gant</a:t>
            </a:r>
          </a:p>
        </p:txBody>
      </p:sp>
    </p:spTree>
    <p:extLst>
      <p:ext uri="{BB962C8B-B14F-4D97-AF65-F5344CB8AC3E}">
        <p14:creationId xmlns:p14="http://schemas.microsoft.com/office/powerpoint/2010/main" val="3186201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365125"/>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D6DF14B8-897F-4616-8081-F46151B749CA}"/>
              </a:ext>
            </a:extLst>
          </p:cNvPr>
          <p:cNvSpPr/>
          <p:nvPr/>
        </p:nvSpPr>
        <p:spPr>
          <a:xfrm>
            <a:off x="786507" y="1865413"/>
            <a:ext cx="10412221"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In the beginning was the Word, and the Word was with God, and the Word was God. </a:t>
            </a:r>
            <a:r>
              <a:rPr lang="en-US" sz="2400" dirty="0">
                <a:latin typeface="Times New Roman" panose="02020603050405020304" pitchFamily="18" charset="0"/>
                <a:cs typeface="Times New Roman" panose="02020603050405020304" pitchFamily="18" charset="0"/>
              </a:rPr>
              <a:t>(John 1:1 NKJV)</a:t>
            </a:r>
          </a:p>
        </p:txBody>
      </p:sp>
      <p:sp>
        <p:nvSpPr>
          <p:cNvPr id="6" name="Rectangle 5">
            <a:extLst>
              <a:ext uri="{FF2B5EF4-FFF2-40B4-BE49-F238E27FC236}">
                <a16:creationId xmlns:a16="http://schemas.microsoft.com/office/drawing/2014/main" id="{AC61DD83-2A2E-40DF-8CB5-BBB11E37120B}"/>
              </a:ext>
            </a:extLst>
          </p:cNvPr>
          <p:cNvSpPr/>
          <p:nvPr/>
        </p:nvSpPr>
        <p:spPr>
          <a:xfrm>
            <a:off x="838200" y="3762856"/>
            <a:ext cx="1030884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the Word became flesh and dwelt among us, and we beheld His glory, the glory as of the only begotten of the Father, full of grace and truth. </a:t>
            </a:r>
            <a:r>
              <a:rPr lang="en-US" sz="2400" dirty="0">
                <a:latin typeface="Times New Roman" panose="02020603050405020304" pitchFamily="18" charset="0"/>
                <a:cs typeface="Times New Roman" panose="02020603050405020304" pitchFamily="18" charset="0"/>
              </a:rPr>
              <a:t>(John 1:14 NKJV)</a:t>
            </a:r>
          </a:p>
        </p:txBody>
      </p:sp>
    </p:spTree>
    <p:extLst>
      <p:ext uri="{BB962C8B-B14F-4D97-AF65-F5344CB8AC3E}">
        <p14:creationId xmlns:p14="http://schemas.microsoft.com/office/powerpoint/2010/main" val="20251680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365125"/>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D6DF14B8-897F-4616-8081-F46151B749CA}"/>
              </a:ext>
            </a:extLst>
          </p:cNvPr>
          <p:cNvSpPr/>
          <p:nvPr/>
        </p:nvSpPr>
        <p:spPr>
          <a:xfrm>
            <a:off x="889889" y="1926373"/>
            <a:ext cx="1041222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For those God foreknew he also predestined to be conformed to the image of his Son, that he might be the firstborn among many brothers and sisters. </a:t>
            </a:r>
            <a:r>
              <a:rPr lang="en-US" sz="2000" dirty="0">
                <a:latin typeface="Times New Roman" panose="02020603050405020304" pitchFamily="18" charset="0"/>
                <a:cs typeface="Times New Roman" panose="02020603050405020304" pitchFamily="18" charset="0"/>
              </a:rPr>
              <a:t>(Romans 8:29 NIV)</a:t>
            </a:r>
          </a:p>
        </p:txBody>
      </p:sp>
    </p:spTree>
    <p:extLst>
      <p:ext uri="{BB962C8B-B14F-4D97-AF65-F5344CB8AC3E}">
        <p14:creationId xmlns:p14="http://schemas.microsoft.com/office/powerpoint/2010/main" val="3596338086"/>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474781-FAD7-4AB6-86EF-19649D22564F}"/>
              </a:ext>
            </a:extLst>
          </p:cNvPr>
          <p:cNvSpPr/>
          <p:nvPr/>
        </p:nvSpPr>
        <p:spPr>
          <a:xfrm>
            <a:off x="838200" y="3691474"/>
            <a:ext cx="10886268" cy="2308324"/>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as His divine power has given to us all things that pertain to life and godliness,…that through these you may be partakers of the divine nature,... </a:t>
            </a:r>
          </a:p>
          <a:p>
            <a:r>
              <a:rPr lang="en-US" sz="2400" dirty="0">
                <a:latin typeface="Times New Roman" panose="02020603050405020304" pitchFamily="18" charset="0"/>
                <a:cs typeface="Times New Roman" panose="02020603050405020304" pitchFamily="18" charset="0"/>
              </a:rPr>
              <a:t>(2 Peter 1:3 NKJV)</a:t>
            </a:r>
          </a:p>
        </p:txBody>
      </p:sp>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365125"/>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6" name="Rectangle 5">
            <a:extLst>
              <a:ext uri="{FF2B5EF4-FFF2-40B4-BE49-F238E27FC236}">
                <a16:creationId xmlns:a16="http://schemas.microsoft.com/office/drawing/2014/main" id="{AC61DD83-2A2E-40DF-8CB5-BBB11E37120B}"/>
              </a:ext>
            </a:extLst>
          </p:cNvPr>
          <p:cNvSpPr/>
          <p:nvPr/>
        </p:nvSpPr>
        <p:spPr>
          <a:xfrm>
            <a:off x="805266" y="1843088"/>
            <a:ext cx="10886268"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Therefore, if anyone is in Christ, he is a new creation; </a:t>
            </a:r>
            <a:r>
              <a:rPr lang="en-US" sz="2400" dirty="0">
                <a:latin typeface="Times New Roman" panose="02020603050405020304" pitchFamily="18" charset="0"/>
                <a:cs typeface="Times New Roman" panose="02020603050405020304" pitchFamily="18" charset="0"/>
              </a:rPr>
              <a:t>(2 Corinthians 5:17 NKJV)</a:t>
            </a:r>
          </a:p>
        </p:txBody>
      </p:sp>
      <p:sp>
        <p:nvSpPr>
          <p:cNvPr id="7" name="TextBox 6">
            <a:extLst>
              <a:ext uri="{FF2B5EF4-FFF2-40B4-BE49-F238E27FC236}">
                <a16:creationId xmlns:a16="http://schemas.microsoft.com/office/drawing/2014/main" id="{AB5D5989-09DD-48BB-A33C-BD73211E896F}"/>
              </a:ext>
            </a:extLst>
          </p:cNvPr>
          <p:cNvSpPr txBox="1"/>
          <p:nvPr/>
        </p:nvSpPr>
        <p:spPr>
          <a:xfrm>
            <a:off x="2280208" y="3687708"/>
            <a:ext cx="2973738"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divine power </a:t>
            </a:r>
            <a:endParaRPr lang="en-US" dirty="0"/>
          </a:p>
        </p:txBody>
      </p:sp>
      <p:sp>
        <p:nvSpPr>
          <p:cNvPr id="10" name="TextBox 9">
            <a:extLst>
              <a:ext uri="{FF2B5EF4-FFF2-40B4-BE49-F238E27FC236}">
                <a16:creationId xmlns:a16="http://schemas.microsoft.com/office/drawing/2014/main" id="{DF8DAA5E-066C-45B8-9340-F511E7C4F7EB}"/>
              </a:ext>
            </a:extLst>
          </p:cNvPr>
          <p:cNvSpPr txBox="1"/>
          <p:nvPr/>
        </p:nvSpPr>
        <p:spPr>
          <a:xfrm>
            <a:off x="6772107" y="4906895"/>
            <a:ext cx="3105473"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divine nature</a:t>
            </a:r>
            <a:endParaRPr lang="en-US" dirty="0"/>
          </a:p>
        </p:txBody>
      </p:sp>
    </p:spTree>
    <p:extLst>
      <p:ext uri="{BB962C8B-B14F-4D97-AF65-F5344CB8AC3E}">
        <p14:creationId xmlns:p14="http://schemas.microsoft.com/office/powerpoint/2010/main" val="36504462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734818"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D6DF14B8-897F-4616-8081-F46151B749CA}"/>
              </a:ext>
            </a:extLst>
          </p:cNvPr>
          <p:cNvSpPr/>
          <p:nvPr/>
        </p:nvSpPr>
        <p:spPr>
          <a:xfrm>
            <a:off x="941579" y="1493245"/>
            <a:ext cx="10308841"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which He worked in Christ when He raised Him from the dead and seated Him at His right hand in the heavenly places, </a:t>
            </a:r>
            <a:r>
              <a:rPr lang="en-US" sz="2400" dirty="0">
                <a:latin typeface="Times New Roman" panose="02020603050405020304" pitchFamily="18" charset="0"/>
                <a:cs typeface="Times New Roman" panose="02020603050405020304" pitchFamily="18" charset="0"/>
              </a:rPr>
              <a:t>(Ephesians 1:20, 21 NKJV)</a:t>
            </a:r>
          </a:p>
        </p:txBody>
      </p:sp>
      <p:sp>
        <p:nvSpPr>
          <p:cNvPr id="7" name="Rectangle 6">
            <a:extLst>
              <a:ext uri="{FF2B5EF4-FFF2-40B4-BE49-F238E27FC236}">
                <a16:creationId xmlns:a16="http://schemas.microsoft.com/office/drawing/2014/main" id="{77EDC22E-A1AE-4518-9347-4D2A222264B4}"/>
              </a:ext>
            </a:extLst>
          </p:cNvPr>
          <p:cNvSpPr/>
          <p:nvPr/>
        </p:nvSpPr>
        <p:spPr>
          <a:xfrm>
            <a:off x="941579" y="4211318"/>
            <a:ext cx="11018004"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i="1" dirty="0">
                <a:solidFill>
                  <a:srgbClr val="FAA336"/>
                </a:solidFill>
                <a:latin typeface="Times New Roman" panose="02020603050405020304" pitchFamily="18" charset="0"/>
                <a:cs typeface="Times New Roman" panose="02020603050405020304" pitchFamily="18" charset="0"/>
              </a:rPr>
              <a:t>and raised us up together, and made us sit together in the heavenly places in Christ Jesus, </a:t>
            </a:r>
            <a:r>
              <a:rPr lang="en-US" sz="2400" dirty="0">
                <a:latin typeface="Times New Roman" panose="02020603050405020304" pitchFamily="18" charset="0"/>
                <a:cs typeface="Times New Roman" panose="02020603050405020304" pitchFamily="18" charset="0"/>
              </a:rPr>
              <a:t>(Eph. 2:6 NKJV)</a:t>
            </a:r>
          </a:p>
        </p:txBody>
      </p:sp>
      <p:sp>
        <p:nvSpPr>
          <p:cNvPr id="10" name="TextBox 9">
            <a:extLst>
              <a:ext uri="{FF2B5EF4-FFF2-40B4-BE49-F238E27FC236}">
                <a16:creationId xmlns:a16="http://schemas.microsoft.com/office/drawing/2014/main" id="{FB5B26EB-4207-45C2-880E-F7B286A7FDD8}"/>
              </a:ext>
            </a:extLst>
          </p:cNvPr>
          <p:cNvSpPr txBox="1"/>
          <p:nvPr/>
        </p:nvSpPr>
        <p:spPr>
          <a:xfrm>
            <a:off x="2264819" y="2713494"/>
            <a:ext cx="3554924"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heavenly places</a:t>
            </a:r>
            <a:endParaRPr lang="en-US" dirty="0"/>
          </a:p>
        </p:txBody>
      </p:sp>
      <p:sp>
        <p:nvSpPr>
          <p:cNvPr id="11" name="TextBox 10">
            <a:extLst>
              <a:ext uri="{FF2B5EF4-FFF2-40B4-BE49-F238E27FC236}">
                <a16:creationId xmlns:a16="http://schemas.microsoft.com/office/drawing/2014/main" id="{6788F033-5CA7-4681-AC5B-22F988FCD8B3}"/>
              </a:ext>
            </a:extLst>
          </p:cNvPr>
          <p:cNvSpPr txBox="1"/>
          <p:nvPr/>
        </p:nvSpPr>
        <p:spPr>
          <a:xfrm>
            <a:off x="2272439" y="4826871"/>
            <a:ext cx="3554924"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heavenly places</a:t>
            </a:r>
            <a:endParaRPr lang="en-US" dirty="0"/>
          </a:p>
        </p:txBody>
      </p:sp>
      <p:sp>
        <p:nvSpPr>
          <p:cNvPr id="12" name="TextBox 11">
            <a:extLst>
              <a:ext uri="{FF2B5EF4-FFF2-40B4-BE49-F238E27FC236}">
                <a16:creationId xmlns:a16="http://schemas.microsoft.com/office/drawing/2014/main" id="{BDC1D9B9-22F8-493A-871A-40F076299EBA}"/>
              </a:ext>
            </a:extLst>
          </p:cNvPr>
          <p:cNvSpPr txBox="1"/>
          <p:nvPr/>
        </p:nvSpPr>
        <p:spPr>
          <a:xfrm>
            <a:off x="4894807" y="2101178"/>
            <a:ext cx="1563392"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seated</a:t>
            </a:r>
            <a:endParaRPr lang="en-US" dirty="0"/>
          </a:p>
        </p:txBody>
      </p:sp>
      <p:sp>
        <p:nvSpPr>
          <p:cNvPr id="14" name="TextBox 13">
            <a:extLst>
              <a:ext uri="{FF2B5EF4-FFF2-40B4-BE49-F238E27FC236}">
                <a16:creationId xmlns:a16="http://schemas.microsoft.com/office/drawing/2014/main" id="{F2BBF0FB-5BE1-4B07-B695-29F4654D4108}"/>
              </a:ext>
            </a:extLst>
          </p:cNvPr>
          <p:cNvSpPr txBox="1"/>
          <p:nvPr/>
        </p:nvSpPr>
        <p:spPr>
          <a:xfrm>
            <a:off x="9262174" y="4211318"/>
            <a:ext cx="757480"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sit</a:t>
            </a:r>
            <a:endParaRPr lang="en-US" dirty="0"/>
          </a:p>
        </p:txBody>
      </p:sp>
    </p:spTree>
    <p:extLst>
      <p:ext uri="{BB962C8B-B14F-4D97-AF65-F5344CB8AC3E}">
        <p14:creationId xmlns:p14="http://schemas.microsoft.com/office/powerpoint/2010/main" val="236794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perspective</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D6DF14B8-897F-4616-8081-F46151B749CA}"/>
              </a:ext>
            </a:extLst>
          </p:cNvPr>
          <p:cNvSpPr/>
          <p:nvPr/>
        </p:nvSpPr>
        <p:spPr>
          <a:xfrm>
            <a:off x="678107" y="1298734"/>
            <a:ext cx="10308841"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Jesus came and spoke to them, saying, “All authority has been given to Me in heaven and on earth. </a:t>
            </a:r>
            <a:r>
              <a:rPr lang="en-US" sz="2400" dirty="0">
                <a:latin typeface="Times New Roman" panose="02020603050405020304" pitchFamily="18" charset="0"/>
                <a:cs typeface="Times New Roman" panose="02020603050405020304" pitchFamily="18" charset="0"/>
              </a:rPr>
              <a:t>(Matthew 28:18 NKJV)</a:t>
            </a:r>
          </a:p>
        </p:txBody>
      </p:sp>
      <p:sp>
        <p:nvSpPr>
          <p:cNvPr id="10" name="TextBox 9">
            <a:extLst>
              <a:ext uri="{FF2B5EF4-FFF2-40B4-BE49-F238E27FC236}">
                <a16:creationId xmlns:a16="http://schemas.microsoft.com/office/drawing/2014/main" id="{951B6A90-AB13-49F9-9819-7C78E40575BF}"/>
              </a:ext>
            </a:extLst>
          </p:cNvPr>
          <p:cNvSpPr txBox="1"/>
          <p:nvPr/>
        </p:nvSpPr>
        <p:spPr>
          <a:xfrm>
            <a:off x="7286140" y="1907944"/>
            <a:ext cx="2439047"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in heaven </a:t>
            </a:r>
            <a:endParaRPr lang="en-US" dirty="0"/>
          </a:p>
        </p:txBody>
      </p:sp>
      <p:sp>
        <p:nvSpPr>
          <p:cNvPr id="11" name="TextBox 10">
            <a:extLst>
              <a:ext uri="{FF2B5EF4-FFF2-40B4-BE49-F238E27FC236}">
                <a16:creationId xmlns:a16="http://schemas.microsoft.com/office/drawing/2014/main" id="{807E7B26-6976-49EC-A193-AA8CA91499DB}"/>
              </a:ext>
            </a:extLst>
          </p:cNvPr>
          <p:cNvSpPr txBox="1"/>
          <p:nvPr/>
        </p:nvSpPr>
        <p:spPr>
          <a:xfrm>
            <a:off x="678107" y="2522938"/>
            <a:ext cx="1974097" cy="707886"/>
          </a:xfrm>
          <a:prstGeom prst="rect">
            <a:avLst/>
          </a:prstGeom>
          <a:noFill/>
        </p:spPr>
        <p:txBody>
          <a:bodyPr wrap="square">
            <a:spAutoFit/>
          </a:bodyPr>
          <a:lstStyle/>
          <a:p>
            <a:r>
              <a:rPr kumimoji="0" lang="en-US" sz="4000" b="1" i="1" u="none" strike="noStrike" kern="1200" cap="none" spc="0" normalizeH="0" baseline="0" noProof="0" dirty="0">
                <a:ln>
                  <a:noFill/>
                </a:ln>
                <a:solidFill>
                  <a:srgbClr val="92D050"/>
                </a:solidFill>
                <a:effectLst/>
                <a:uLnTx/>
                <a:uFillTx/>
                <a:latin typeface="Times New Roman" panose="02020603050405020304" pitchFamily="18" charset="0"/>
                <a:cs typeface="Times New Roman" panose="02020603050405020304" pitchFamily="18" charset="0"/>
              </a:rPr>
              <a:t>on earth</a:t>
            </a:r>
            <a:endParaRPr lang="en-US" dirty="0">
              <a:solidFill>
                <a:srgbClr val="92D050"/>
              </a:solidFill>
            </a:endParaRPr>
          </a:p>
        </p:txBody>
      </p:sp>
      <p:sp>
        <p:nvSpPr>
          <p:cNvPr id="12" name="Rectangle 11">
            <a:extLst>
              <a:ext uri="{FF2B5EF4-FFF2-40B4-BE49-F238E27FC236}">
                <a16:creationId xmlns:a16="http://schemas.microsoft.com/office/drawing/2014/main" id="{7F5DAFA6-2BCB-404D-8D75-7B1232AB30F6}"/>
              </a:ext>
            </a:extLst>
          </p:cNvPr>
          <p:cNvSpPr/>
          <p:nvPr/>
        </p:nvSpPr>
        <p:spPr>
          <a:xfrm>
            <a:off x="606388" y="3609996"/>
            <a:ext cx="1030884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Behold, I give you the authority to trample on serpents and scorpions, and over all the power of the enemy, and nothing shall by any means hurt you. </a:t>
            </a:r>
            <a:r>
              <a:rPr lang="en-US" sz="2000" dirty="0">
                <a:latin typeface="Times New Roman" panose="02020603050405020304" pitchFamily="18" charset="0"/>
                <a:cs typeface="Times New Roman" panose="02020603050405020304" pitchFamily="18" charset="0"/>
              </a:rPr>
              <a:t>(Luke 10:19 (NKJV)</a:t>
            </a:r>
          </a:p>
        </p:txBody>
      </p:sp>
    </p:spTree>
    <p:extLst>
      <p:ext uri="{BB962C8B-B14F-4D97-AF65-F5344CB8AC3E}">
        <p14:creationId xmlns:p14="http://schemas.microsoft.com/office/powerpoint/2010/main" val="3737897464"/>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418870" y="6457171"/>
            <a:ext cx="1277315"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630CEBB1-21ED-4A7C-A821-7D0D8FA92B21}"/>
              </a:ext>
            </a:extLst>
          </p:cNvPr>
          <p:cNvSpPr txBox="1"/>
          <p:nvPr/>
        </p:nvSpPr>
        <p:spPr>
          <a:xfrm>
            <a:off x="137696" y="547504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543801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sp>
        <p:nvSpPr>
          <p:cNvPr id="32" name="Rectangle 31">
            <a:extLst>
              <a:ext uri="{FF2B5EF4-FFF2-40B4-BE49-F238E27FC236}">
                <a16:creationId xmlns:a16="http://schemas.microsoft.com/office/drawing/2014/main" id="{205B9100-2AA6-4600-97CE-9F6360FBDBF5}"/>
              </a:ext>
            </a:extLst>
          </p:cNvPr>
          <p:cNvSpPr/>
          <p:nvPr/>
        </p:nvSpPr>
        <p:spPr>
          <a:xfrm>
            <a:off x="903106" y="1042098"/>
            <a:ext cx="1030884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In this manner, therefore, pray:  Our Father </a:t>
            </a:r>
          </a:p>
          <a:p>
            <a:r>
              <a:rPr lang="en-US" sz="4000" b="1" i="1" dirty="0">
                <a:solidFill>
                  <a:srgbClr val="FAA336"/>
                </a:solidFill>
                <a:latin typeface="Times New Roman" panose="02020603050405020304" pitchFamily="18" charset="0"/>
                <a:cs typeface="Times New Roman" panose="02020603050405020304" pitchFamily="18" charset="0"/>
              </a:rPr>
              <a:t>in heaven, Hallowed be Your name. Your kingdom come. Your will be done On earth as it is in heaven. </a:t>
            </a:r>
            <a:r>
              <a:rPr lang="en-US" sz="2400" dirty="0">
                <a:latin typeface="Times New Roman" panose="02020603050405020304" pitchFamily="18" charset="0"/>
                <a:cs typeface="Times New Roman" panose="02020603050405020304" pitchFamily="18" charset="0"/>
              </a:rPr>
              <a:t>(Matthew 6:9 NKJV)</a:t>
            </a:r>
          </a:p>
        </p:txBody>
      </p:sp>
      <p:sp>
        <p:nvSpPr>
          <p:cNvPr id="33" name="TextBox 32">
            <a:extLst>
              <a:ext uri="{FF2B5EF4-FFF2-40B4-BE49-F238E27FC236}">
                <a16:creationId xmlns:a16="http://schemas.microsoft.com/office/drawing/2014/main" id="{8FC7460A-A4C0-49DC-AB3B-812E5D356DC1}"/>
              </a:ext>
            </a:extLst>
          </p:cNvPr>
          <p:cNvSpPr txBox="1"/>
          <p:nvPr/>
        </p:nvSpPr>
        <p:spPr>
          <a:xfrm>
            <a:off x="7958339" y="2260101"/>
            <a:ext cx="2091593" cy="707886"/>
          </a:xfrm>
          <a:prstGeom prst="rect">
            <a:avLst/>
          </a:prstGeom>
          <a:solidFill>
            <a:srgbClr val="CC0000"/>
          </a:solidFill>
        </p:spPr>
        <p:txBody>
          <a:bodyPr wrap="square">
            <a:spAutoFit/>
          </a:bodyPr>
          <a:lstStyle/>
          <a:p>
            <a:r>
              <a:rPr lang="en-US" sz="4000" b="1" i="1" dirty="0">
                <a:latin typeface="Times New Roman" panose="02020603050405020304" pitchFamily="18" charset="0"/>
                <a:cs typeface="Times New Roman" panose="02020603050405020304" pitchFamily="18" charset="0"/>
              </a:rPr>
              <a:t>O</a:t>
            </a:r>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n </a:t>
            </a:r>
            <a:r>
              <a:rPr kumimoji="0" lang="en-US" sz="4000" b="1"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earth</a:t>
            </a:r>
            <a:endParaRPr lang="en-US" dirty="0"/>
          </a:p>
        </p:txBody>
      </p:sp>
    </p:spTree>
    <p:extLst>
      <p:ext uri="{BB962C8B-B14F-4D97-AF65-F5344CB8AC3E}">
        <p14:creationId xmlns:p14="http://schemas.microsoft.com/office/powerpoint/2010/main" val="1138108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0" grpId="0"/>
      <p:bldP spid="32" grpId="0"/>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418870" y="6457171"/>
            <a:ext cx="1277315"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630CEBB1-21ED-4A7C-A821-7D0D8FA92B21}"/>
              </a:ext>
            </a:extLst>
          </p:cNvPr>
          <p:cNvSpPr txBox="1"/>
          <p:nvPr/>
        </p:nvSpPr>
        <p:spPr>
          <a:xfrm>
            <a:off x="137696" y="547504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1" name="TextBox 60">
            <a:extLst>
              <a:ext uri="{FF2B5EF4-FFF2-40B4-BE49-F238E27FC236}">
                <a16:creationId xmlns:a16="http://schemas.microsoft.com/office/drawing/2014/main" id="{E93BC095-033D-4FDD-A4A3-54577F2FB444}"/>
              </a:ext>
            </a:extLst>
          </p:cNvPr>
          <p:cNvSpPr txBox="1"/>
          <p:nvPr/>
        </p:nvSpPr>
        <p:spPr>
          <a:xfrm>
            <a:off x="5152173"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9" name="Rectangle 8">
            <a:extLst>
              <a:ext uri="{FF2B5EF4-FFF2-40B4-BE49-F238E27FC236}">
                <a16:creationId xmlns:a16="http://schemas.microsoft.com/office/drawing/2014/main" id="{16C08CB2-22D1-49A7-BCCB-9041A9FDC141}"/>
              </a:ext>
            </a:extLst>
          </p:cNvPr>
          <p:cNvSpPr/>
          <p:nvPr/>
        </p:nvSpPr>
        <p:spPr>
          <a:xfrm>
            <a:off x="903106" y="2499648"/>
            <a:ext cx="10308841"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In this manner, therefore, pray:  Our Father </a:t>
            </a:r>
          </a:p>
          <a:p>
            <a:r>
              <a:rPr lang="en-US" sz="4000" b="1" i="1" dirty="0">
                <a:solidFill>
                  <a:srgbClr val="FAA336"/>
                </a:solidFill>
                <a:latin typeface="Times New Roman" panose="02020603050405020304" pitchFamily="18" charset="0"/>
                <a:cs typeface="Times New Roman" panose="02020603050405020304" pitchFamily="18" charset="0"/>
              </a:rPr>
              <a:t>in heaven, Hallowed be Your name. Your kingdom come. Your will be done On earth as it is in heaven.  </a:t>
            </a:r>
            <a:r>
              <a:rPr lang="en-US" sz="2400" dirty="0">
                <a:latin typeface="Times New Roman" panose="02020603050405020304" pitchFamily="18" charset="0"/>
                <a:cs typeface="Times New Roman" panose="02020603050405020304" pitchFamily="18" charset="0"/>
              </a:rPr>
              <a:t>(Matthew 6:9 NKJV)</a:t>
            </a:r>
          </a:p>
        </p:txBody>
      </p:sp>
      <p:sp>
        <p:nvSpPr>
          <p:cNvPr id="13" name="TextBox 12">
            <a:extLst>
              <a:ext uri="{FF2B5EF4-FFF2-40B4-BE49-F238E27FC236}">
                <a16:creationId xmlns:a16="http://schemas.microsoft.com/office/drawing/2014/main" id="{AD228E10-5C61-48BA-9234-E257B4D3B230}"/>
              </a:ext>
            </a:extLst>
          </p:cNvPr>
          <p:cNvSpPr txBox="1"/>
          <p:nvPr/>
        </p:nvSpPr>
        <p:spPr>
          <a:xfrm>
            <a:off x="1377475" y="4329373"/>
            <a:ext cx="2491792" cy="707886"/>
          </a:xfrm>
          <a:prstGeom prst="rect">
            <a:avLst/>
          </a:prstGeom>
          <a:solidFill>
            <a:srgbClr val="FFCC00"/>
          </a:solidFill>
        </p:spPr>
        <p:txBody>
          <a:bodyPr wrap="square">
            <a:spAutoFit/>
          </a:bodyPr>
          <a:lstStyle/>
          <a:p>
            <a:r>
              <a:rPr kumimoji="0" lang="en-US" sz="4000" b="1" i="1"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in heaven.</a:t>
            </a:r>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endParaRPr lang="en-US" dirty="0"/>
          </a:p>
        </p:txBody>
      </p:sp>
    </p:spTree>
    <p:extLst>
      <p:ext uri="{BB962C8B-B14F-4D97-AF65-F5344CB8AC3E}">
        <p14:creationId xmlns:p14="http://schemas.microsoft.com/office/powerpoint/2010/main" val="2095258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9"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570744" y="6446210"/>
            <a:ext cx="1050510"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E93BC095-033D-4FDD-A4A3-54577F2FB444}"/>
              </a:ext>
            </a:extLst>
          </p:cNvPr>
          <p:cNvSpPr txBox="1"/>
          <p:nvPr/>
        </p:nvSpPr>
        <p:spPr>
          <a:xfrm>
            <a:off x="5152173"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spTree>
    <p:extLst>
      <p:ext uri="{BB962C8B-B14F-4D97-AF65-F5344CB8AC3E}">
        <p14:creationId xmlns:p14="http://schemas.microsoft.com/office/powerpoint/2010/main" val="2221844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520841" y="6457170"/>
            <a:ext cx="1073370"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9B1235-CB52-40E9-935B-A1D40BCD3A8F}"/>
              </a:ext>
            </a:extLst>
          </p:cNvPr>
          <p:cNvCxnSpPr>
            <a:cxnSpLocks/>
          </p:cNvCxnSpPr>
          <p:nvPr/>
        </p:nvCxnSpPr>
        <p:spPr>
          <a:xfrm>
            <a:off x="620770" y="2922918"/>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E93BC095-033D-4FDD-A4A3-54577F2FB444}"/>
              </a:ext>
            </a:extLst>
          </p:cNvPr>
          <p:cNvSpPr txBox="1"/>
          <p:nvPr/>
        </p:nvSpPr>
        <p:spPr>
          <a:xfrm>
            <a:off x="5357081"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62" name="TextBox 61">
            <a:extLst>
              <a:ext uri="{FF2B5EF4-FFF2-40B4-BE49-F238E27FC236}">
                <a16:creationId xmlns:a16="http://schemas.microsoft.com/office/drawing/2014/main" id="{082EA3C4-E05F-472D-9A0A-B5E4D1746CF2}"/>
              </a:ext>
            </a:extLst>
          </p:cNvPr>
          <p:cNvSpPr txBox="1"/>
          <p:nvPr/>
        </p:nvSpPr>
        <p:spPr>
          <a:xfrm>
            <a:off x="5096430" y="2692085"/>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cxnSp>
        <p:nvCxnSpPr>
          <p:cNvPr id="64" name="Straight Connector 63">
            <a:extLst>
              <a:ext uri="{FF2B5EF4-FFF2-40B4-BE49-F238E27FC236}">
                <a16:creationId xmlns:a16="http://schemas.microsoft.com/office/drawing/2014/main" id="{E60CD9C6-8055-4602-B908-48C42C7556DC}"/>
              </a:ext>
            </a:extLst>
          </p:cNvPr>
          <p:cNvCxnSpPr>
            <a:cxnSpLocks/>
          </p:cNvCxnSpPr>
          <p:nvPr/>
        </p:nvCxnSpPr>
        <p:spPr>
          <a:xfrm>
            <a:off x="653858" y="2914750"/>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53491D0E-A9FF-44F9-BBEE-5825975974E4}"/>
              </a:ext>
            </a:extLst>
          </p:cNvPr>
          <p:cNvSpPr txBox="1"/>
          <p:nvPr/>
        </p:nvSpPr>
        <p:spPr>
          <a:xfrm>
            <a:off x="5129518" y="2683917"/>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31" name="Rectangle 30">
            <a:extLst>
              <a:ext uri="{FF2B5EF4-FFF2-40B4-BE49-F238E27FC236}">
                <a16:creationId xmlns:a16="http://schemas.microsoft.com/office/drawing/2014/main" id="{930BD34B-0D30-4897-ADF0-06B6E5038FC3}"/>
              </a:ext>
            </a:extLst>
          </p:cNvPr>
          <p:cNvSpPr/>
          <p:nvPr/>
        </p:nvSpPr>
        <p:spPr>
          <a:xfrm>
            <a:off x="96587" y="4435982"/>
            <a:ext cx="12065000"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If you were of the world, the world would love its own. Yet because you are not of the world, but I chose you out of the world, therefore the world hates you. </a:t>
            </a:r>
            <a:r>
              <a:rPr lang="en-US" sz="2000" dirty="0">
                <a:latin typeface="Times New Roman" panose="02020603050405020304" pitchFamily="18" charset="0"/>
                <a:cs typeface="Times New Roman" panose="02020603050405020304" pitchFamily="18" charset="0"/>
              </a:rPr>
              <a:t>(John 15:19 NKJV)</a:t>
            </a:r>
          </a:p>
        </p:txBody>
      </p:sp>
      <p:sp>
        <p:nvSpPr>
          <p:cNvPr id="33" name="TextBox 32">
            <a:extLst>
              <a:ext uri="{FF2B5EF4-FFF2-40B4-BE49-F238E27FC236}">
                <a16:creationId xmlns:a16="http://schemas.microsoft.com/office/drawing/2014/main" id="{6C0415BD-972E-4015-B9B0-F69CE8A06619}"/>
              </a:ext>
            </a:extLst>
          </p:cNvPr>
          <p:cNvSpPr txBox="1"/>
          <p:nvPr/>
        </p:nvSpPr>
        <p:spPr>
          <a:xfrm>
            <a:off x="2596311" y="4430771"/>
            <a:ext cx="2822559" cy="707886"/>
          </a:xfrm>
          <a:prstGeom prst="rect">
            <a:avLst/>
          </a:prstGeom>
          <a:solidFill>
            <a:srgbClr val="FF9900"/>
          </a:solidFill>
        </p:spPr>
        <p:txBody>
          <a:bodyPr wrap="square">
            <a:spAutoFit/>
          </a:bodyPr>
          <a:lstStyle/>
          <a:p>
            <a:r>
              <a:rPr kumimoji="0" lang="en-US" sz="4000" b="1" i="1"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of the world</a:t>
            </a:r>
            <a:endParaRPr lang="en-US" dirty="0">
              <a:solidFill>
                <a:schemeClr val="bg1"/>
              </a:solidFill>
            </a:endParaRPr>
          </a:p>
        </p:txBody>
      </p:sp>
    </p:spTree>
    <p:extLst>
      <p:ext uri="{BB962C8B-B14F-4D97-AF65-F5344CB8AC3E}">
        <p14:creationId xmlns:p14="http://schemas.microsoft.com/office/powerpoint/2010/main" val="3251601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picture containing text&#10;&#10;Description automatically generated">
            <a:extLst>
              <a:ext uri="{FF2B5EF4-FFF2-40B4-BE49-F238E27FC236}">
                <a16:creationId xmlns:a16="http://schemas.microsoft.com/office/drawing/2014/main" id="{4C8C830B-15C7-4F33-9119-C044FF1BBA8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38692" r="-548" b="12367"/>
          <a:stretch/>
        </p:blipFill>
        <p:spPr>
          <a:xfrm>
            <a:off x="60385" y="4859868"/>
            <a:ext cx="12131615" cy="1454866"/>
          </a:xfrm>
          <a:prstGeom prst="rect">
            <a:avLst/>
          </a:prstGeom>
        </p:spPr>
      </p:pic>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578003" y="6445665"/>
            <a:ext cx="1025222"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9B1235-CB52-40E9-935B-A1D40BCD3A8F}"/>
              </a:ext>
            </a:extLst>
          </p:cNvPr>
          <p:cNvCxnSpPr>
            <a:cxnSpLocks/>
          </p:cNvCxnSpPr>
          <p:nvPr/>
        </p:nvCxnSpPr>
        <p:spPr>
          <a:xfrm>
            <a:off x="620770" y="2922918"/>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49BDE1F-E012-4AEB-89C3-60BDB274C318}"/>
              </a:ext>
            </a:extLst>
          </p:cNvPr>
          <p:cNvSpPr txBox="1"/>
          <p:nvPr/>
        </p:nvSpPr>
        <p:spPr>
          <a:xfrm>
            <a:off x="561147" y="5888639"/>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5" name="TextBox 34">
            <a:extLst>
              <a:ext uri="{FF2B5EF4-FFF2-40B4-BE49-F238E27FC236}">
                <a16:creationId xmlns:a16="http://schemas.microsoft.com/office/drawing/2014/main" id="{7ACDA8DF-EA04-44EB-92C5-DB7CB0BEFDE4}"/>
              </a:ext>
            </a:extLst>
          </p:cNvPr>
          <p:cNvSpPr txBox="1"/>
          <p:nvPr/>
        </p:nvSpPr>
        <p:spPr>
          <a:xfrm>
            <a:off x="2695057" y="5097346"/>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9" name="TextBox 38">
            <a:extLst>
              <a:ext uri="{FF2B5EF4-FFF2-40B4-BE49-F238E27FC236}">
                <a16:creationId xmlns:a16="http://schemas.microsoft.com/office/drawing/2014/main" id="{C172F25A-12BF-47F8-895C-5468100509CD}"/>
              </a:ext>
            </a:extLst>
          </p:cNvPr>
          <p:cNvSpPr txBox="1"/>
          <p:nvPr/>
        </p:nvSpPr>
        <p:spPr>
          <a:xfrm>
            <a:off x="4317988" y="577388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4" name="TextBox 43">
            <a:extLst>
              <a:ext uri="{FF2B5EF4-FFF2-40B4-BE49-F238E27FC236}">
                <a16:creationId xmlns:a16="http://schemas.microsoft.com/office/drawing/2014/main" id="{29CEBB9D-466C-441B-8F62-77041C2B6700}"/>
              </a:ext>
            </a:extLst>
          </p:cNvPr>
          <p:cNvSpPr txBox="1"/>
          <p:nvPr/>
        </p:nvSpPr>
        <p:spPr>
          <a:xfrm>
            <a:off x="7627419" y="572166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5" name="TextBox 44">
            <a:extLst>
              <a:ext uri="{FF2B5EF4-FFF2-40B4-BE49-F238E27FC236}">
                <a16:creationId xmlns:a16="http://schemas.microsoft.com/office/drawing/2014/main" id="{84168600-296D-4A29-898B-6490C0A017DA}"/>
              </a:ext>
            </a:extLst>
          </p:cNvPr>
          <p:cNvSpPr txBox="1"/>
          <p:nvPr/>
        </p:nvSpPr>
        <p:spPr>
          <a:xfrm>
            <a:off x="5985472" y="5228175"/>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6" name="TextBox 45">
            <a:extLst>
              <a:ext uri="{FF2B5EF4-FFF2-40B4-BE49-F238E27FC236}">
                <a16:creationId xmlns:a16="http://schemas.microsoft.com/office/drawing/2014/main" id="{38B242A8-A2F4-49E4-AEDC-B831617E7993}"/>
              </a:ext>
            </a:extLst>
          </p:cNvPr>
          <p:cNvSpPr txBox="1"/>
          <p:nvPr/>
        </p:nvSpPr>
        <p:spPr>
          <a:xfrm>
            <a:off x="10465767" y="5024542"/>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7" name="TextBox 46">
            <a:extLst>
              <a:ext uri="{FF2B5EF4-FFF2-40B4-BE49-F238E27FC236}">
                <a16:creationId xmlns:a16="http://schemas.microsoft.com/office/drawing/2014/main" id="{630CEBB1-21ED-4A7C-A821-7D0D8FA92B21}"/>
              </a:ext>
            </a:extLst>
          </p:cNvPr>
          <p:cNvSpPr txBox="1"/>
          <p:nvPr/>
        </p:nvSpPr>
        <p:spPr>
          <a:xfrm>
            <a:off x="137696" y="547504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48" name="TextBox 47">
            <a:extLst>
              <a:ext uri="{FF2B5EF4-FFF2-40B4-BE49-F238E27FC236}">
                <a16:creationId xmlns:a16="http://schemas.microsoft.com/office/drawing/2014/main" id="{4C8D3373-4D87-4733-8468-15DCC7646B63}"/>
              </a:ext>
            </a:extLst>
          </p:cNvPr>
          <p:cNvSpPr txBox="1"/>
          <p:nvPr/>
        </p:nvSpPr>
        <p:spPr>
          <a:xfrm>
            <a:off x="3111680" y="5734750"/>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49" name="TextBox 48">
            <a:extLst>
              <a:ext uri="{FF2B5EF4-FFF2-40B4-BE49-F238E27FC236}">
                <a16:creationId xmlns:a16="http://schemas.microsoft.com/office/drawing/2014/main" id="{012003D4-5362-4E41-B974-48E3211B4B72}"/>
              </a:ext>
            </a:extLst>
          </p:cNvPr>
          <p:cNvSpPr txBox="1"/>
          <p:nvPr/>
        </p:nvSpPr>
        <p:spPr>
          <a:xfrm>
            <a:off x="867647" y="5031327"/>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0" name="TextBox 49">
            <a:extLst>
              <a:ext uri="{FF2B5EF4-FFF2-40B4-BE49-F238E27FC236}">
                <a16:creationId xmlns:a16="http://schemas.microsoft.com/office/drawing/2014/main" id="{7B9BD6BB-FF03-4E6C-9812-8FC2D6CBFBE5}"/>
              </a:ext>
            </a:extLst>
          </p:cNvPr>
          <p:cNvSpPr txBox="1"/>
          <p:nvPr/>
        </p:nvSpPr>
        <p:spPr>
          <a:xfrm>
            <a:off x="4895144" y="5135771"/>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3" name="TextBox 52">
            <a:extLst>
              <a:ext uri="{FF2B5EF4-FFF2-40B4-BE49-F238E27FC236}">
                <a16:creationId xmlns:a16="http://schemas.microsoft.com/office/drawing/2014/main" id="{0353F4ED-3771-48AA-81DA-1F8CD4ABA1AF}"/>
              </a:ext>
            </a:extLst>
          </p:cNvPr>
          <p:cNvSpPr txBox="1"/>
          <p:nvPr/>
        </p:nvSpPr>
        <p:spPr>
          <a:xfrm>
            <a:off x="6562635" y="5802603"/>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4" name="TextBox 53">
            <a:extLst>
              <a:ext uri="{FF2B5EF4-FFF2-40B4-BE49-F238E27FC236}">
                <a16:creationId xmlns:a16="http://schemas.microsoft.com/office/drawing/2014/main" id="{C7E02A6C-EB20-40ED-A313-33B9B2E8061C}"/>
              </a:ext>
            </a:extLst>
          </p:cNvPr>
          <p:cNvSpPr txBox="1"/>
          <p:nvPr/>
        </p:nvSpPr>
        <p:spPr>
          <a:xfrm>
            <a:off x="8275203" y="5228176"/>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5" name="TextBox 54">
            <a:extLst>
              <a:ext uri="{FF2B5EF4-FFF2-40B4-BE49-F238E27FC236}">
                <a16:creationId xmlns:a16="http://schemas.microsoft.com/office/drawing/2014/main" id="{49824E9D-68B8-4437-994B-A0518041C7A5}"/>
              </a:ext>
            </a:extLst>
          </p:cNvPr>
          <p:cNvSpPr txBox="1"/>
          <p:nvPr/>
        </p:nvSpPr>
        <p:spPr>
          <a:xfrm>
            <a:off x="10517314" y="5851494"/>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6" name="TextBox 55">
            <a:extLst>
              <a:ext uri="{FF2B5EF4-FFF2-40B4-BE49-F238E27FC236}">
                <a16:creationId xmlns:a16="http://schemas.microsoft.com/office/drawing/2014/main" id="{AEDF628A-8BA4-4A74-90E4-C66E20199CA2}"/>
              </a:ext>
            </a:extLst>
          </p:cNvPr>
          <p:cNvSpPr txBox="1"/>
          <p:nvPr/>
        </p:nvSpPr>
        <p:spPr>
          <a:xfrm>
            <a:off x="3452609" y="5279532"/>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7" name="TextBox 56">
            <a:extLst>
              <a:ext uri="{FF2B5EF4-FFF2-40B4-BE49-F238E27FC236}">
                <a16:creationId xmlns:a16="http://schemas.microsoft.com/office/drawing/2014/main" id="{39C70C0A-D25D-4514-8D73-4BC135291613}"/>
              </a:ext>
            </a:extLst>
          </p:cNvPr>
          <p:cNvSpPr txBox="1"/>
          <p:nvPr/>
        </p:nvSpPr>
        <p:spPr>
          <a:xfrm>
            <a:off x="5246648" y="5719450"/>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8" name="TextBox 57">
            <a:extLst>
              <a:ext uri="{FF2B5EF4-FFF2-40B4-BE49-F238E27FC236}">
                <a16:creationId xmlns:a16="http://schemas.microsoft.com/office/drawing/2014/main" id="{FE92BFDC-A1F9-482E-9768-26AF6272068F}"/>
              </a:ext>
            </a:extLst>
          </p:cNvPr>
          <p:cNvSpPr txBox="1"/>
          <p:nvPr/>
        </p:nvSpPr>
        <p:spPr>
          <a:xfrm>
            <a:off x="7166747" y="507638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9" name="TextBox 58">
            <a:extLst>
              <a:ext uri="{FF2B5EF4-FFF2-40B4-BE49-F238E27FC236}">
                <a16:creationId xmlns:a16="http://schemas.microsoft.com/office/drawing/2014/main" id="{42C3DB62-AC2A-4ED6-9EA9-505379914100}"/>
              </a:ext>
            </a:extLst>
          </p:cNvPr>
          <p:cNvSpPr txBox="1"/>
          <p:nvPr/>
        </p:nvSpPr>
        <p:spPr>
          <a:xfrm>
            <a:off x="8764279" y="5755673"/>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543801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1" name="TextBox 60">
            <a:extLst>
              <a:ext uri="{FF2B5EF4-FFF2-40B4-BE49-F238E27FC236}">
                <a16:creationId xmlns:a16="http://schemas.microsoft.com/office/drawing/2014/main" id="{E93BC095-033D-4FDD-A4A3-54577F2FB444}"/>
              </a:ext>
            </a:extLst>
          </p:cNvPr>
          <p:cNvSpPr txBox="1"/>
          <p:nvPr/>
        </p:nvSpPr>
        <p:spPr>
          <a:xfrm>
            <a:off x="5152173"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62" name="TextBox 61">
            <a:extLst>
              <a:ext uri="{FF2B5EF4-FFF2-40B4-BE49-F238E27FC236}">
                <a16:creationId xmlns:a16="http://schemas.microsoft.com/office/drawing/2014/main" id="{082EA3C4-E05F-472D-9A0A-B5E4D1746CF2}"/>
              </a:ext>
            </a:extLst>
          </p:cNvPr>
          <p:cNvSpPr txBox="1"/>
          <p:nvPr/>
        </p:nvSpPr>
        <p:spPr>
          <a:xfrm>
            <a:off x="5096430" y="2692085"/>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cxnSp>
        <p:nvCxnSpPr>
          <p:cNvPr id="64" name="Straight Connector 63">
            <a:extLst>
              <a:ext uri="{FF2B5EF4-FFF2-40B4-BE49-F238E27FC236}">
                <a16:creationId xmlns:a16="http://schemas.microsoft.com/office/drawing/2014/main" id="{E60CD9C6-8055-4602-B908-48C42C7556DC}"/>
              </a:ext>
            </a:extLst>
          </p:cNvPr>
          <p:cNvCxnSpPr>
            <a:cxnSpLocks/>
          </p:cNvCxnSpPr>
          <p:nvPr/>
        </p:nvCxnSpPr>
        <p:spPr>
          <a:xfrm>
            <a:off x="653858" y="2914750"/>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53491D0E-A9FF-44F9-BBEE-5825975974E4}"/>
              </a:ext>
            </a:extLst>
          </p:cNvPr>
          <p:cNvSpPr txBox="1"/>
          <p:nvPr/>
        </p:nvSpPr>
        <p:spPr>
          <a:xfrm>
            <a:off x="5129518" y="2683917"/>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Tree>
    <p:extLst>
      <p:ext uri="{BB962C8B-B14F-4D97-AF65-F5344CB8AC3E}">
        <p14:creationId xmlns:p14="http://schemas.microsoft.com/office/powerpoint/2010/main" val="1129303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9" grpId="0"/>
      <p:bldP spid="44" grpId="0"/>
      <p:bldP spid="45" grpId="0"/>
      <p:bldP spid="46" grpId="0"/>
      <p:bldP spid="47" grpId="0"/>
      <p:bldP spid="48" grpId="0"/>
      <p:bldP spid="49" grpId="0"/>
      <p:bldP spid="50" grpId="0"/>
      <p:bldP spid="53" grpId="0"/>
      <p:bldP spid="54" grpId="0"/>
      <p:bldP spid="55" grpId="0"/>
      <p:bldP spid="56" grpId="0"/>
      <p:bldP spid="57" grpId="0"/>
      <p:bldP spid="58"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picture containing text&#10;&#10;Description automatically generated">
            <a:extLst>
              <a:ext uri="{FF2B5EF4-FFF2-40B4-BE49-F238E27FC236}">
                <a16:creationId xmlns:a16="http://schemas.microsoft.com/office/drawing/2014/main" id="{4C8C830B-15C7-4F33-9119-C044FF1BBA8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38692" r="-548" b="12367"/>
          <a:stretch/>
        </p:blipFill>
        <p:spPr>
          <a:xfrm>
            <a:off x="60385" y="4859868"/>
            <a:ext cx="12131615" cy="1454866"/>
          </a:xfrm>
          <a:prstGeom prst="rect">
            <a:avLst/>
          </a:prstGeom>
        </p:spPr>
      </p:pic>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472861" y="6465701"/>
            <a:ext cx="1025222"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34" name="TextBox 33">
            <a:extLst>
              <a:ext uri="{FF2B5EF4-FFF2-40B4-BE49-F238E27FC236}">
                <a16:creationId xmlns:a16="http://schemas.microsoft.com/office/drawing/2014/main" id="{349BDE1F-E012-4AEB-89C3-60BDB274C318}"/>
              </a:ext>
            </a:extLst>
          </p:cNvPr>
          <p:cNvSpPr txBox="1"/>
          <p:nvPr/>
        </p:nvSpPr>
        <p:spPr>
          <a:xfrm>
            <a:off x="561147" y="5888639"/>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5" name="TextBox 34">
            <a:extLst>
              <a:ext uri="{FF2B5EF4-FFF2-40B4-BE49-F238E27FC236}">
                <a16:creationId xmlns:a16="http://schemas.microsoft.com/office/drawing/2014/main" id="{7ACDA8DF-EA04-44EB-92C5-DB7CB0BEFDE4}"/>
              </a:ext>
            </a:extLst>
          </p:cNvPr>
          <p:cNvSpPr txBox="1"/>
          <p:nvPr/>
        </p:nvSpPr>
        <p:spPr>
          <a:xfrm>
            <a:off x="2695057" y="5097346"/>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9" name="TextBox 38">
            <a:extLst>
              <a:ext uri="{FF2B5EF4-FFF2-40B4-BE49-F238E27FC236}">
                <a16:creationId xmlns:a16="http://schemas.microsoft.com/office/drawing/2014/main" id="{C172F25A-12BF-47F8-895C-5468100509CD}"/>
              </a:ext>
            </a:extLst>
          </p:cNvPr>
          <p:cNvSpPr txBox="1"/>
          <p:nvPr/>
        </p:nvSpPr>
        <p:spPr>
          <a:xfrm>
            <a:off x="4317988" y="577388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4" name="TextBox 43">
            <a:extLst>
              <a:ext uri="{FF2B5EF4-FFF2-40B4-BE49-F238E27FC236}">
                <a16:creationId xmlns:a16="http://schemas.microsoft.com/office/drawing/2014/main" id="{29CEBB9D-466C-441B-8F62-77041C2B6700}"/>
              </a:ext>
            </a:extLst>
          </p:cNvPr>
          <p:cNvSpPr txBox="1"/>
          <p:nvPr/>
        </p:nvSpPr>
        <p:spPr>
          <a:xfrm>
            <a:off x="7627419" y="572166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5" name="TextBox 44">
            <a:extLst>
              <a:ext uri="{FF2B5EF4-FFF2-40B4-BE49-F238E27FC236}">
                <a16:creationId xmlns:a16="http://schemas.microsoft.com/office/drawing/2014/main" id="{84168600-296D-4A29-898B-6490C0A017DA}"/>
              </a:ext>
            </a:extLst>
          </p:cNvPr>
          <p:cNvSpPr txBox="1"/>
          <p:nvPr/>
        </p:nvSpPr>
        <p:spPr>
          <a:xfrm>
            <a:off x="5985472" y="5228175"/>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6" name="TextBox 45">
            <a:extLst>
              <a:ext uri="{FF2B5EF4-FFF2-40B4-BE49-F238E27FC236}">
                <a16:creationId xmlns:a16="http://schemas.microsoft.com/office/drawing/2014/main" id="{38B242A8-A2F4-49E4-AEDC-B831617E7993}"/>
              </a:ext>
            </a:extLst>
          </p:cNvPr>
          <p:cNvSpPr txBox="1"/>
          <p:nvPr/>
        </p:nvSpPr>
        <p:spPr>
          <a:xfrm>
            <a:off x="10465767" y="5024542"/>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7" name="TextBox 46">
            <a:extLst>
              <a:ext uri="{FF2B5EF4-FFF2-40B4-BE49-F238E27FC236}">
                <a16:creationId xmlns:a16="http://schemas.microsoft.com/office/drawing/2014/main" id="{630CEBB1-21ED-4A7C-A821-7D0D8FA92B21}"/>
              </a:ext>
            </a:extLst>
          </p:cNvPr>
          <p:cNvSpPr txBox="1"/>
          <p:nvPr/>
        </p:nvSpPr>
        <p:spPr>
          <a:xfrm>
            <a:off x="137696" y="547504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48" name="TextBox 47">
            <a:extLst>
              <a:ext uri="{FF2B5EF4-FFF2-40B4-BE49-F238E27FC236}">
                <a16:creationId xmlns:a16="http://schemas.microsoft.com/office/drawing/2014/main" id="{4C8D3373-4D87-4733-8468-15DCC7646B63}"/>
              </a:ext>
            </a:extLst>
          </p:cNvPr>
          <p:cNvSpPr txBox="1"/>
          <p:nvPr/>
        </p:nvSpPr>
        <p:spPr>
          <a:xfrm>
            <a:off x="3111680" y="5734750"/>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49" name="TextBox 48">
            <a:extLst>
              <a:ext uri="{FF2B5EF4-FFF2-40B4-BE49-F238E27FC236}">
                <a16:creationId xmlns:a16="http://schemas.microsoft.com/office/drawing/2014/main" id="{012003D4-5362-4E41-B974-48E3211B4B72}"/>
              </a:ext>
            </a:extLst>
          </p:cNvPr>
          <p:cNvSpPr txBox="1"/>
          <p:nvPr/>
        </p:nvSpPr>
        <p:spPr>
          <a:xfrm>
            <a:off x="867647" y="5031327"/>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0" name="TextBox 49">
            <a:extLst>
              <a:ext uri="{FF2B5EF4-FFF2-40B4-BE49-F238E27FC236}">
                <a16:creationId xmlns:a16="http://schemas.microsoft.com/office/drawing/2014/main" id="{7B9BD6BB-FF03-4E6C-9812-8FC2D6CBFBE5}"/>
              </a:ext>
            </a:extLst>
          </p:cNvPr>
          <p:cNvSpPr txBox="1"/>
          <p:nvPr/>
        </p:nvSpPr>
        <p:spPr>
          <a:xfrm>
            <a:off x="4895144" y="5135771"/>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3" name="TextBox 52">
            <a:extLst>
              <a:ext uri="{FF2B5EF4-FFF2-40B4-BE49-F238E27FC236}">
                <a16:creationId xmlns:a16="http://schemas.microsoft.com/office/drawing/2014/main" id="{0353F4ED-3771-48AA-81DA-1F8CD4ABA1AF}"/>
              </a:ext>
            </a:extLst>
          </p:cNvPr>
          <p:cNvSpPr txBox="1"/>
          <p:nvPr/>
        </p:nvSpPr>
        <p:spPr>
          <a:xfrm>
            <a:off x="6562635" y="5802603"/>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4" name="TextBox 53">
            <a:extLst>
              <a:ext uri="{FF2B5EF4-FFF2-40B4-BE49-F238E27FC236}">
                <a16:creationId xmlns:a16="http://schemas.microsoft.com/office/drawing/2014/main" id="{C7E02A6C-EB20-40ED-A313-33B9B2E8061C}"/>
              </a:ext>
            </a:extLst>
          </p:cNvPr>
          <p:cNvSpPr txBox="1"/>
          <p:nvPr/>
        </p:nvSpPr>
        <p:spPr>
          <a:xfrm>
            <a:off x="8275203" y="5228176"/>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5" name="TextBox 54">
            <a:extLst>
              <a:ext uri="{FF2B5EF4-FFF2-40B4-BE49-F238E27FC236}">
                <a16:creationId xmlns:a16="http://schemas.microsoft.com/office/drawing/2014/main" id="{49824E9D-68B8-4437-994B-A0518041C7A5}"/>
              </a:ext>
            </a:extLst>
          </p:cNvPr>
          <p:cNvSpPr txBox="1"/>
          <p:nvPr/>
        </p:nvSpPr>
        <p:spPr>
          <a:xfrm>
            <a:off x="10517314" y="5851494"/>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6" name="TextBox 55">
            <a:extLst>
              <a:ext uri="{FF2B5EF4-FFF2-40B4-BE49-F238E27FC236}">
                <a16:creationId xmlns:a16="http://schemas.microsoft.com/office/drawing/2014/main" id="{AEDF628A-8BA4-4A74-90E4-C66E20199CA2}"/>
              </a:ext>
            </a:extLst>
          </p:cNvPr>
          <p:cNvSpPr txBox="1"/>
          <p:nvPr/>
        </p:nvSpPr>
        <p:spPr>
          <a:xfrm>
            <a:off x="3452609" y="5279532"/>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7" name="TextBox 56">
            <a:extLst>
              <a:ext uri="{FF2B5EF4-FFF2-40B4-BE49-F238E27FC236}">
                <a16:creationId xmlns:a16="http://schemas.microsoft.com/office/drawing/2014/main" id="{39C70C0A-D25D-4514-8D73-4BC135291613}"/>
              </a:ext>
            </a:extLst>
          </p:cNvPr>
          <p:cNvSpPr txBox="1"/>
          <p:nvPr/>
        </p:nvSpPr>
        <p:spPr>
          <a:xfrm>
            <a:off x="5246648" y="5719450"/>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8" name="TextBox 57">
            <a:extLst>
              <a:ext uri="{FF2B5EF4-FFF2-40B4-BE49-F238E27FC236}">
                <a16:creationId xmlns:a16="http://schemas.microsoft.com/office/drawing/2014/main" id="{FE92BFDC-A1F9-482E-9768-26AF6272068F}"/>
              </a:ext>
            </a:extLst>
          </p:cNvPr>
          <p:cNvSpPr txBox="1"/>
          <p:nvPr/>
        </p:nvSpPr>
        <p:spPr>
          <a:xfrm>
            <a:off x="7166747" y="507638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9" name="TextBox 58">
            <a:extLst>
              <a:ext uri="{FF2B5EF4-FFF2-40B4-BE49-F238E27FC236}">
                <a16:creationId xmlns:a16="http://schemas.microsoft.com/office/drawing/2014/main" id="{42C3DB62-AC2A-4ED6-9EA9-505379914100}"/>
              </a:ext>
            </a:extLst>
          </p:cNvPr>
          <p:cNvSpPr txBox="1"/>
          <p:nvPr/>
        </p:nvSpPr>
        <p:spPr>
          <a:xfrm>
            <a:off x="8764279" y="5755673"/>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543801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31" name="TextBox 30">
            <a:extLst>
              <a:ext uri="{FF2B5EF4-FFF2-40B4-BE49-F238E27FC236}">
                <a16:creationId xmlns:a16="http://schemas.microsoft.com/office/drawing/2014/main" id="{D92BC783-3F1B-40A5-B992-5D695C2C2AC6}"/>
              </a:ext>
            </a:extLst>
          </p:cNvPr>
          <p:cNvSpPr txBox="1"/>
          <p:nvPr/>
        </p:nvSpPr>
        <p:spPr>
          <a:xfrm>
            <a:off x="3399239" y="1847733"/>
            <a:ext cx="5498300" cy="646331"/>
          </a:xfrm>
          <a:prstGeom prst="rect">
            <a:avLst/>
          </a:prstGeom>
          <a:noFill/>
        </p:spPr>
        <p:txBody>
          <a:bodyPr wrap="none" rtlCol="0">
            <a:spAutoFit/>
          </a:bodyPr>
          <a:lstStyle/>
          <a:p>
            <a:r>
              <a:rPr lang="en-US" sz="3600" b="1" dirty="0">
                <a:latin typeface="Times New Roman" panose="02020603050405020304" pitchFamily="18" charset="0"/>
                <a:cs typeface="Times New Roman" panose="02020603050405020304" pitchFamily="18" charset="0"/>
              </a:rPr>
              <a:t>Three-Dimensional Reality</a:t>
            </a:r>
          </a:p>
        </p:txBody>
      </p:sp>
      <p:sp>
        <p:nvSpPr>
          <p:cNvPr id="32" name="TextBox 31">
            <a:extLst>
              <a:ext uri="{FF2B5EF4-FFF2-40B4-BE49-F238E27FC236}">
                <a16:creationId xmlns:a16="http://schemas.microsoft.com/office/drawing/2014/main" id="{1620297C-4D71-438E-A629-8645287CF09C}"/>
              </a:ext>
            </a:extLst>
          </p:cNvPr>
          <p:cNvSpPr txBox="1"/>
          <p:nvPr/>
        </p:nvSpPr>
        <p:spPr>
          <a:xfrm>
            <a:off x="4244659" y="3213087"/>
            <a:ext cx="3771482" cy="646331"/>
          </a:xfrm>
          <a:prstGeom prst="rect">
            <a:avLst/>
          </a:prstGeom>
          <a:noFill/>
        </p:spPr>
        <p:txBody>
          <a:bodyPr wrap="none" rtlCol="0">
            <a:spAutoFit/>
          </a:bodyPr>
          <a:lstStyle/>
          <a:p>
            <a:r>
              <a:rPr lang="en-US" sz="3600" b="1" dirty="0">
                <a:latin typeface="Times New Roman" panose="02020603050405020304" pitchFamily="18" charset="0"/>
                <a:cs typeface="Times New Roman" panose="02020603050405020304" pitchFamily="18" charset="0"/>
              </a:rPr>
              <a:t>Ternary Existence</a:t>
            </a:r>
          </a:p>
        </p:txBody>
      </p:sp>
    </p:spTree>
    <p:extLst>
      <p:ext uri="{BB962C8B-B14F-4D97-AF65-F5344CB8AC3E}">
        <p14:creationId xmlns:p14="http://schemas.microsoft.com/office/powerpoint/2010/main" val="4199490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picture containing text&#10;&#10;Description automatically generated">
            <a:extLst>
              <a:ext uri="{FF2B5EF4-FFF2-40B4-BE49-F238E27FC236}">
                <a16:creationId xmlns:a16="http://schemas.microsoft.com/office/drawing/2014/main" id="{4C8C830B-15C7-4F33-9119-C044FF1BBA8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38692" r="-548" b="12367"/>
          <a:stretch/>
        </p:blipFill>
        <p:spPr>
          <a:xfrm>
            <a:off x="60385" y="988151"/>
            <a:ext cx="12131615" cy="1454866"/>
          </a:xfrm>
          <a:prstGeom prst="rect">
            <a:avLst/>
          </a:prstGeom>
        </p:spPr>
      </p:pic>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418870" y="6457171"/>
            <a:ext cx="1277315" cy="365125"/>
          </a:xfrm>
        </p:spPr>
        <p:txBody>
          <a:bodyPr/>
          <a:lstStyle/>
          <a:p>
            <a:r>
              <a:rPr lang="en-US"/>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34" name="TextBox 33">
            <a:extLst>
              <a:ext uri="{FF2B5EF4-FFF2-40B4-BE49-F238E27FC236}">
                <a16:creationId xmlns:a16="http://schemas.microsoft.com/office/drawing/2014/main" id="{349BDE1F-E012-4AEB-89C3-60BDB274C318}"/>
              </a:ext>
            </a:extLst>
          </p:cNvPr>
          <p:cNvSpPr txBox="1"/>
          <p:nvPr/>
        </p:nvSpPr>
        <p:spPr>
          <a:xfrm>
            <a:off x="561147" y="2016922"/>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5" name="TextBox 34">
            <a:extLst>
              <a:ext uri="{FF2B5EF4-FFF2-40B4-BE49-F238E27FC236}">
                <a16:creationId xmlns:a16="http://schemas.microsoft.com/office/drawing/2014/main" id="{7ACDA8DF-EA04-44EB-92C5-DB7CB0BEFDE4}"/>
              </a:ext>
            </a:extLst>
          </p:cNvPr>
          <p:cNvSpPr txBox="1"/>
          <p:nvPr/>
        </p:nvSpPr>
        <p:spPr>
          <a:xfrm>
            <a:off x="2695057" y="1225629"/>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9" name="TextBox 38">
            <a:extLst>
              <a:ext uri="{FF2B5EF4-FFF2-40B4-BE49-F238E27FC236}">
                <a16:creationId xmlns:a16="http://schemas.microsoft.com/office/drawing/2014/main" id="{C172F25A-12BF-47F8-895C-5468100509CD}"/>
              </a:ext>
            </a:extLst>
          </p:cNvPr>
          <p:cNvSpPr txBox="1"/>
          <p:nvPr/>
        </p:nvSpPr>
        <p:spPr>
          <a:xfrm>
            <a:off x="4317988" y="1902171"/>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4" name="TextBox 43">
            <a:extLst>
              <a:ext uri="{FF2B5EF4-FFF2-40B4-BE49-F238E27FC236}">
                <a16:creationId xmlns:a16="http://schemas.microsoft.com/office/drawing/2014/main" id="{29CEBB9D-466C-441B-8F62-77041C2B6700}"/>
              </a:ext>
            </a:extLst>
          </p:cNvPr>
          <p:cNvSpPr txBox="1"/>
          <p:nvPr/>
        </p:nvSpPr>
        <p:spPr>
          <a:xfrm>
            <a:off x="7627419" y="1849951"/>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5" name="TextBox 44">
            <a:extLst>
              <a:ext uri="{FF2B5EF4-FFF2-40B4-BE49-F238E27FC236}">
                <a16:creationId xmlns:a16="http://schemas.microsoft.com/office/drawing/2014/main" id="{84168600-296D-4A29-898B-6490C0A017DA}"/>
              </a:ext>
            </a:extLst>
          </p:cNvPr>
          <p:cNvSpPr txBox="1"/>
          <p:nvPr/>
        </p:nvSpPr>
        <p:spPr>
          <a:xfrm>
            <a:off x="5985472" y="135645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6" name="TextBox 45">
            <a:extLst>
              <a:ext uri="{FF2B5EF4-FFF2-40B4-BE49-F238E27FC236}">
                <a16:creationId xmlns:a16="http://schemas.microsoft.com/office/drawing/2014/main" id="{38B242A8-A2F4-49E4-AEDC-B831617E7993}"/>
              </a:ext>
            </a:extLst>
          </p:cNvPr>
          <p:cNvSpPr txBox="1"/>
          <p:nvPr/>
        </p:nvSpPr>
        <p:spPr>
          <a:xfrm>
            <a:off x="10465767" y="1152825"/>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7" name="TextBox 46">
            <a:extLst>
              <a:ext uri="{FF2B5EF4-FFF2-40B4-BE49-F238E27FC236}">
                <a16:creationId xmlns:a16="http://schemas.microsoft.com/office/drawing/2014/main" id="{630CEBB1-21ED-4A7C-A821-7D0D8FA92B21}"/>
              </a:ext>
            </a:extLst>
          </p:cNvPr>
          <p:cNvSpPr txBox="1"/>
          <p:nvPr/>
        </p:nvSpPr>
        <p:spPr>
          <a:xfrm>
            <a:off x="137696" y="1603329"/>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48" name="TextBox 47">
            <a:extLst>
              <a:ext uri="{FF2B5EF4-FFF2-40B4-BE49-F238E27FC236}">
                <a16:creationId xmlns:a16="http://schemas.microsoft.com/office/drawing/2014/main" id="{4C8D3373-4D87-4733-8468-15DCC7646B63}"/>
              </a:ext>
            </a:extLst>
          </p:cNvPr>
          <p:cNvSpPr txBox="1"/>
          <p:nvPr/>
        </p:nvSpPr>
        <p:spPr>
          <a:xfrm>
            <a:off x="3111680" y="1863033"/>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49" name="TextBox 48">
            <a:extLst>
              <a:ext uri="{FF2B5EF4-FFF2-40B4-BE49-F238E27FC236}">
                <a16:creationId xmlns:a16="http://schemas.microsoft.com/office/drawing/2014/main" id="{012003D4-5362-4E41-B974-48E3211B4B72}"/>
              </a:ext>
            </a:extLst>
          </p:cNvPr>
          <p:cNvSpPr txBox="1"/>
          <p:nvPr/>
        </p:nvSpPr>
        <p:spPr>
          <a:xfrm>
            <a:off x="867647" y="1159610"/>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0" name="TextBox 49">
            <a:extLst>
              <a:ext uri="{FF2B5EF4-FFF2-40B4-BE49-F238E27FC236}">
                <a16:creationId xmlns:a16="http://schemas.microsoft.com/office/drawing/2014/main" id="{7B9BD6BB-FF03-4E6C-9812-8FC2D6CBFBE5}"/>
              </a:ext>
            </a:extLst>
          </p:cNvPr>
          <p:cNvSpPr txBox="1"/>
          <p:nvPr/>
        </p:nvSpPr>
        <p:spPr>
          <a:xfrm>
            <a:off x="4895144" y="1264054"/>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3" name="TextBox 52">
            <a:extLst>
              <a:ext uri="{FF2B5EF4-FFF2-40B4-BE49-F238E27FC236}">
                <a16:creationId xmlns:a16="http://schemas.microsoft.com/office/drawing/2014/main" id="{0353F4ED-3771-48AA-81DA-1F8CD4ABA1AF}"/>
              </a:ext>
            </a:extLst>
          </p:cNvPr>
          <p:cNvSpPr txBox="1"/>
          <p:nvPr/>
        </p:nvSpPr>
        <p:spPr>
          <a:xfrm>
            <a:off x="6562635" y="1930886"/>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4" name="TextBox 53">
            <a:extLst>
              <a:ext uri="{FF2B5EF4-FFF2-40B4-BE49-F238E27FC236}">
                <a16:creationId xmlns:a16="http://schemas.microsoft.com/office/drawing/2014/main" id="{C7E02A6C-EB20-40ED-A313-33B9B2E8061C}"/>
              </a:ext>
            </a:extLst>
          </p:cNvPr>
          <p:cNvSpPr txBox="1"/>
          <p:nvPr/>
        </p:nvSpPr>
        <p:spPr>
          <a:xfrm>
            <a:off x="8275203" y="1356459"/>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5" name="TextBox 54">
            <a:extLst>
              <a:ext uri="{FF2B5EF4-FFF2-40B4-BE49-F238E27FC236}">
                <a16:creationId xmlns:a16="http://schemas.microsoft.com/office/drawing/2014/main" id="{49824E9D-68B8-4437-994B-A0518041C7A5}"/>
              </a:ext>
            </a:extLst>
          </p:cNvPr>
          <p:cNvSpPr txBox="1"/>
          <p:nvPr/>
        </p:nvSpPr>
        <p:spPr>
          <a:xfrm>
            <a:off x="10517314" y="1979777"/>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6" name="TextBox 55">
            <a:extLst>
              <a:ext uri="{FF2B5EF4-FFF2-40B4-BE49-F238E27FC236}">
                <a16:creationId xmlns:a16="http://schemas.microsoft.com/office/drawing/2014/main" id="{AEDF628A-8BA4-4A74-90E4-C66E20199CA2}"/>
              </a:ext>
            </a:extLst>
          </p:cNvPr>
          <p:cNvSpPr txBox="1"/>
          <p:nvPr/>
        </p:nvSpPr>
        <p:spPr>
          <a:xfrm>
            <a:off x="3452609" y="1407815"/>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7" name="TextBox 56">
            <a:extLst>
              <a:ext uri="{FF2B5EF4-FFF2-40B4-BE49-F238E27FC236}">
                <a16:creationId xmlns:a16="http://schemas.microsoft.com/office/drawing/2014/main" id="{39C70C0A-D25D-4514-8D73-4BC135291613}"/>
              </a:ext>
            </a:extLst>
          </p:cNvPr>
          <p:cNvSpPr txBox="1"/>
          <p:nvPr/>
        </p:nvSpPr>
        <p:spPr>
          <a:xfrm>
            <a:off x="5246648" y="1847733"/>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8" name="TextBox 57">
            <a:extLst>
              <a:ext uri="{FF2B5EF4-FFF2-40B4-BE49-F238E27FC236}">
                <a16:creationId xmlns:a16="http://schemas.microsoft.com/office/drawing/2014/main" id="{FE92BFDC-A1F9-482E-9768-26AF6272068F}"/>
              </a:ext>
            </a:extLst>
          </p:cNvPr>
          <p:cNvSpPr txBox="1"/>
          <p:nvPr/>
        </p:nvSpPr>
        <p:spPr>
          <a:xfrm>
            <a:off x="7166747" y="1204671"/>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9" name="TextBox 58">
            <a:extLst>
              <a:ext uri="{FF2B5EF4-FFF2-40B4-BE49-F238E27FC236}">
                <a16:creationId xmlns:a16="http://schemas.microsoft.com/office/drawing/2014/main" id="{42C3DB62-AC2A-4ED6-9EA9-505379914100}"/>
              </a:ext>
            </a:extLst>
          </p:cNvPr>
          <p:cNvSpPr txBox="1"/>
          <p:nvPr/>
        </p:nvSpPr>
        <p:spPr>
          <a:xfrm>
            <a:off x="8764279" y="188395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1566301"/>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25" name="TextBox 24">
            <a:extLst>
              <a:ext uri="{FF2B5EF4-FFF2-40B4-BE49-F238E27FC236}">
                <a16:creationId xmlns:a16="http://schemas.microsoft.com/office/drawing/2014/main" id="{C86F5531-A549-4E64-BABA-089F9FDAD1CC}"/>
              </a:ext>
            </a:extLst>
          </p:cNvPr>
          <p:cNvSpPr txBox="1"/>
          <p:nvPr/>
        </p:nvSpPr>
        <p:spPr>
          <a:xfrm>
            <a:off x="2334913" y="2800802"/>
            <a:ext cx="7020913" cy="646331"/>
          </a:xfrm>
          <a:prstGeom prst="rect">
            <a:avLst/>
          </a:prstGeom>
          <a:solidFill>
            <a:srgbClr val="FFCC66"/>
          </a:solidFill>
        </p:spPr>
        <p:txBody>
          <a:bodyPr wrap="square" rtlCol="0">
            <a:spAutoFit/>
          </a:bodyPr>
          <a:lstStyle/>
          <a:p>
            <a:r>
              <a:rPr 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Positional Reality In the Heavens</a:t>
            </a:r>
            <a:endParaRPr 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F4BC5CD2-E023-4D7C-AE6D-3978B93D7E5E}"/>
              </a:ext>
            </a:extLst>
          </p:cNvPr>
          <p:cNvSpPr txBox="1"/>
          <p:nvPr/>
        </p:nvSpPr>
        <p:spPr>
          <a:xfrm>
            <a:off x="3092505" y="5178375"/>
            <a:ext cx="5785934" cy="646331"/>
          </a:xfrm>
          <a:prstGeom prst="rect">
            <a:avLst/>
          </a:prstGeom>
          <a:solidFill>
            <a:srgbClr val="CC0000"/>
          </a:solidFill>
        </p:spPr>
        <p:txBody>
          <a:bodyPr wrap="square" rtlCol="0">
            <a:spAutoFit/>
          </a:bodyPr>
          <a:lstStyle/>
          <a:p>
            <a:r>
              <a:rPr lang="en-US" sz="3600" b="1" dirty="0">
                <a:latin typeface="Times New Roman" panose="02020603050405020304" pitchFamily="18" charset="0"/>
                <a:ea typeface="Calibri" panose="020F0502020204030204" pitchFamily="34" charset="0"/>
                <a:cs typeface="Times New Roman" panose="02020603050405020304" pitchFamily="18" charset="0"/>
              </a:rPr>
              <a:t>Functional Reality On Earth</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2552D358-B5A0-473B-922D-030F728C2444}"/>
              </a:ext>
            </a:extLst>
          </p:cNvPr>
          <p:cNvSpPr txBox="1"/>
          <p:nvPr/>
        </p:nvSpPr>
        <p:spPr>
          <a:xfrm>
            <a:off x="2334912" y="3992834"/>
            <a:ext cx="7020913" cy="646331"/>
          </a:xfrm>
          <a:prstGeom prst="rect">
            <a:avLst/>
          </a:prstGeom>
          <a:solidFill>
            <a:srgbClr val="FF9900"/>
          </a:solidFill>
        </p:spPr>
        <p:txBody>
          <a:bodyPr wrap="square" rtlCol="0">
            <a:spAutoFit/>
          </a:bodyPr>
          <a:lstStyle/>
          <a:p>
            <a:r>
              <a:rPr lang="en-US" sz="36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Conditional Reality Of the World</a:t>
            </a:r>
            <a:endPar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8700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259907" y="6445141"/>
            <a:ext cx="1359623" cy="365125"/>
          </a:xfrm>
        </p:spPr>
        <p:txBody>
          <a:bodyPr/>
          <a:lstStyle/>
          <a:p>
            <a:pPr>
              <a:defRPr/>
            </a:pPr>
            <a:r>
              <a:rPr lang="en-US" dirty="0"/>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0"/>
            <a:ext cx="10515600" cy="960225"/>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0" name="Rectangle 9">
            <a:extLst>
              <a:ext uri="{FF2B5EF4-FFF2-40B4-BE49-F238E27FC236}">
                <a16:creationId xmlns:a16="http://schemas.microsoft.com/office/drawing/2014/main" id="{1D3A16BD-310A-4444-9ED1-6BB6F2FAA1AF}"/>
              </a:ext>
            </a:extLst>
          </p:cNvPr>
          <p:cNvSpPr/>
          <p:nvPr/>
        </p:nvSpPr>
        <p:spPr>
          <a:xfrm>
            <a:off x="381885" y="786055"/>
            <a:ext cx="11802331" cy="2308324"/>
          </a:xfrm>
          <a:prstGeom prst="rect">
            <a:avLst/>
          </a:prstGeom>
        </p:spPr>
        <p:txBody>
          <a:bodyPr wrap="square">
            <a:spAutoFit/>
          </a:bodyPr>
          <a:lstStyle/>
          <a:p>
            <a:r>
              <a:rPr lang="en-US" sz="3600" b="1" i="1" dirty="0">
                <a:solidFill>
                  <a:srgbClr val="FAA336"/>
                </a:solidFill>
                <a:latin typeface="Times New Roman" panose="02020603050405020304" pitchFamily="18" charset="0"/>
                <a:cs typeface="Times New Roman" panose="02020603050405020304" pitchFamily="18" charset="0"/>
              </a:rPr>
              <a:t>For we do not wrestle against flesh and blood, but against principalities, against powers, against the rulers of the darkness of this age, against spiritual hosts of wickedness in the heavenly places. </a:t>
            </a:r>
            <a:r>
              <a:rPr lang="en-US" sz="2000" dirty="0">
                <a:latin typeface="Times New Roman" panose="02020603050405020304" pitchFamily="18" charset="0"/>
                <a:cs typeface="Times New Roman" panose="02020603050405020304" pitchFamily="18" charset="0"/>
              </a:rPr>
              <a:t>(Ephesians 6:12 NKJV)</a:t>
            </a:r>
          </a:p>
        </p:txBody>
      </p:sp>
      <p:sp>
        <p:nvSpPr>
          <p:cNvPr id="11" name="Rectangle 10">
            <a:extLst>
              <a:ext uri="{FF2B5EF4-FFF2-40B4-BE49-F238E27FC236}">
                <a16:creationId xmlns:a16="http://schemas.microsoft.com/office/drawing/2014/main" id="{23F0F0E8-DE73-41AF-B463-7A0A51B686C6}"/>
              </a:ext>
            </a:extLst>
          </p:cNvPr>
          <p:cNvSpPr/>
          <p:nvPr/>
        </p:nvSpPr>
        <p:spPr>
          <a:xfrm>
            <a:off x="313468" y="3163457"/>
            <a:ext cx="11802331" cy="1200329"/>
          </a:xfrm>
          <a:prstGeom prst="rect">
            <a:avLst/>
          </a:prstGeom>
        </p:spPr>
        <p:txBody>
          <a:bodyPr wrap="square">
            <a:spAutoFit/>
          </a:bodyPr>
          <a:lstStyle/>
          <a:p>
            <a:r>
              <a:rPr lang="en-US" sz="3600" b="1" i="1" dirty="0">
                <a:solidFill>
                  <a:srgbClr val="FAA336"/>
                </a:solidFill>
                <a:latin typeface="Times New Roman" panose="02020603050405020304" pitchFamily="18" charset="0"/>
                <a:cs typeface="Times New Roman" panose="02020603050405020304" pitchFamily="18" charset="0"/>
              </a:rPr>
              <a:t>I do not pray that You should take them out of the world, but that You should keep them from the evil one. </a:t>
            </a:r>
            <a:r>
              <a:rPr lang="en-US" sz="2000" dirty="0">
                <a:latin typeface="Times New Roman" panose="02020603050405020304" pitchFamily="18" charset="0"/>
                <a:cs typeface="Times New Roman" panose="02020603050405020304" pitchFamily="18" charset="0"/>
              </a:rPr>
              <a:t>(John 17:15 (NKJV)</a:t>
            </a:r>
          </a:p>
        </p:txBody>
      </p:sp>
      <p:sp>
        <p:nvSpPr>
          <p:cNvPr id="13" name="Rectangle 12">
            <a:extLst>
              <a:ext uri="{FF2B5EF4-FFF2-40B4-BE49-F238E27FC236}">
                <a16:creationId xmlns:a16="http://schemas.microsoft.com/office/drawing/2014/main" id="{9DDBBAD8-7802-4880-B4B6-4B5304FE859D}"/>
              </a:ext>
            </a:extLst>
          </p:cNvPr>
          <p:cNvSpPr/>
          <p:nvPr/>
        </p:nvSpPr>
        <p:spPr>
          <a:xfrm>
            <a:off x="313467" y="4432864"/>
            <a:ext cx="11802331" cy="2308324"/>
          </a:xfrm>
          <a:prstGeom prst="rect">
            <a:avLst/>
          </a:prstGeom>
        </p:spPr>
        <p:txBody>
          <a:bodyPr wrap="square">
            <a:spAutoFit/>
          </a:bodyPr>
          <a:lstStyle/>
          <a:p>
            <a:r>
              <a:rPr lang="en-US" sz="3600" b="1" i="1" dirty="0">
                <a:solidFill>
                  <a:srgbClr val="FAA336"/>
                </a:solidFill>
                <a:latin typeface="Times New Roman" panose="02020603050405020304" pitchFamily="18" charset="0"/>
                <a:cs typeface="Times New Roman" panose="02020603050405020304" pitchFamily="18" charset="0"/>
              </a:rPr>
              <a:t>For whatever is born of God overcomes the world. And this is the victory that has overcome the world—our faith. Who is he who overcomes the world, but he who believes that Jesus is the Son of God? </a:t>
            </a:r>
            <a:r>
              <a:rPr lang="en-US" sz="2000" dirty="0">
                <a:latin typeface="Times New Roman" panose="02020603050405020304" pitchFamily="18" charset="0"/>
                <a:cs typeface="Times New Roman" panose="02020603050405020304" pitchFamily="18" charset="0"/>
              </a:rPr>
              <a:t>(1 John 5:4 (NKJV)</a:t>
            </a:r>
          </a:p>
        </p:txBody>
      </p:sp>
    </p:spTree>
    <p:extLst>
      <p:ext uri="{BB962C8B-B14F-4D97-AF65-F5344CB8AC3E}">
        <p14:creationId xmlns:p14="http://schemas.microsoft.com/office/powerpoint/2010/main" val="15226038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picture containing text&#10;&#10;Description automatically generated">
            <a:extLst>
              <a:ext uri="{FF2B5EF4-FFF2-40B4-BE49-F238E27FC236}">
                <a16:creationId xmlns:a16="http://schemas.microsoft.com/office/drawing/2014/main" id="{4C8C830B-15C7-4F33-9119-C044FF1BBA8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38692" r="-548" b="12367"/>
          <a:stretch/>
        </p:blipFill>
        <p:spPr>
          <a:xfrm>
            <a:off x="60385" y="988151"/>
            <a:ext cx="12131615" cy="1454866"/>
          </a:xfrm>
          <a:prstGeom prst="rect">
            <a:avLst/>
          </a:prstGeom>
        </p:spPr>
      </p:pic>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418870" y="6457171"/>
            <a:ext cx="1277315" cy="365125"/>
          </a:xfrm>
        </p:spPr>
        <p:txBody>
          <a:bodyPr/>
          <a:lstStyle/>
          <a:p>
            <a:r>
              <a:rPr lang="en-US"/>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fundamentals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34" name="TextBox 33">
            <a:extLst>
              <a:ext uri="{FF2B5EF4-FFF2-40B4-BE49-F238E27FC236}">
                <a16:creationId xmlns:a16="http://schemas.microsoft.com/office/drawing/2014/main" id="{349BDE1F-E012-4AEB-89C3-60BDB274C318}"/>
              </a:ext>
            </a:extLst>
          </p:cNvPr>
          <p:cNvSpPr txBox="1"/>
          <p:nvPr/>
        </p:nvSpPr>
        <p:spPr>
          <a:xfrm>
            <a:off x="561147" y="2016922"/>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5" name="TextBox 34">
            <a:extLst>
              <a:ext uri="{FF2B5EF4-FFF2-40B4-BE49-F238E27FC236}">
                <a16:creationId xmlns:a16="http://schemas.microsoft.com/office/drawing/2014/main" id="{7ACDA8DF-EA04-44EB-92C5-DB7CB0BEFDE4}"/>
              </a:ext>
            </a:extLst>
          </p:cNvPr>
          <p:cNvSpPr txBox="1"/>
          <p:nvPr/>
        </p:nvSpPr>
        <p:spPr>
          <a:xfrm>
            <a:off x="2695057" y="1225629"/>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9" name="TextBox 38">
            <a:extLst>
              <a:ext uri="{FF2B5EF4-FFF2-40B4-BE49-F238E27FC236}">
                <a16:creationId xmlns:a16="http://schemas.microsoft.com/office/drawing/2014/main" id="{C172F25A-12BF-47F8-895C-5468100509CD}"/>
              </a:ext>
            </a:extLst>
          </p:cNvPr>
          <p:cNvSpPr txBox="1"/>
          <p:nvPr/>
        </p:nvSpPr>
        <p:spPr>
          <a:xfrm>
            <a:off x="4317988" y="1902171"/>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4" name="TextBox 43">
            <a:extLst>
              <a:ext uri="{FF2B5EF4-FFF2-40B4-BE49-F238E27FC236}">
                <a16:creationId xmlns:a16="http://schemas.microsoft.com/office/drawing/2014/main" id="{29CEBB9D-466C-441B-8F62-77041C2B6700}"/>
              </a:ext>
            </a:extLst>
          </p:cNvPr>
          <p:cNvSpPr txBox="1"/>
          <p:nvPr/>
        </p:nvSpPr>
        <p:spPr>
          <a:xfrm>
            <a:off x="7627419" y="1849951"/>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5" name="TextBox 44">
            <a:extLst>
              <a:ext uri="{FF2B5EF4-FFF2-40B4-BE49-F238E27FC236}">
                <a16:creationId xmlns:a16="http://schemas.microsoft.com/office/drawing/2014/main" id="{84168600-296D-4A29-898B-6490C0A017DA}"/>
              </a:ext>
            </a:extLst>
          </p:cNvPr>
          <p:cNvSpPr txBox="1"/>
          <p:nvPr/>
        </p:nvSpPr>
        <p:spPr>
          <a:xfrm>
            <a:off x="5985472" y="135645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6" name="TextBox 45">
            <a:extLst>
              <a:ext uri="{FF2B5EF4-FFF2-40B4-BE49-F238E27FC236}">
                <a16:creationId xmlns:a16="http://schemas.microsoft.com/office/drawing/2014/main" id="{38B242A8-A2F4-49E4-AEDC-B831617E7993}"/>
              </a:ext>
            </a:extLst>
          </p:cNvPr>
          <p:cNvSpPr txBox="1"/>
          <p:nvPr/>
        </p:nvSpPr>
        <p:spPr>
          <a:xfrm>
            <a:off x="10465767" y="1152825"/>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7" name="TextBox 46">
            <a:extLst>
              <a:ext uri="{FF2B5EF4-FFF2-40B4-BE49-F238E27FC236}">
                <a16:creationId xmlns:a16="http://schemas.microsoft.com/office/drawing/2014/main" id="{630CEBB1-21ED-4A7C-A821-7D0D8FA92B21}"/>
              </a:ext>
            </a:extLst>
          </p:cNvPr>
          <p:cNvSpPr txBox="1"/>
          <p:nvPr/>
        </p:nvSpPr>
        <p:spPr>
          <a:xfrm>
            <a:off x="137696" y="1603329"/>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48" name="TextBox 47">
            <a:extLst>
              <a:ext uri="{FF2B5EF4-FFF2-40B4-BE49-F238E27FC236}">
                <a16:creationId xmlns:a16="http://schemas.microsoft.com/office/drawing/2014/main" id="{4C8D3373-4D87-4733-8468-15DCC7646B63}"/>
              </a:ext>
            </a:extLst>
          </p:cNvPr>
          <p:cNvSpPr txBox="1"/>
          <p:nvPr/>
        </p:nvSpPr>
        <p:spPr>
          <a:xfrm>
            <a:off x="3111680" y="1863033"/>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49" name="TextBox 48">
            <a:extLst>
              <a:ext uri="{FF2B5EF4-FFF2-40B4-BE49-F238E27FC236}">
                <a16:creationId xmlns:a16="http://schemas.microsoft.com/office/drawing/2014/main" id="{012003D4-5362-4E41-B974-48E3211B4B72}"/>
              </a:ext>
            </a:extLst>
          </p:cNvPr>
          <p:cNvSpPr txBox="1"/>
          <p:nvPr/>
        </p:nvSpPr>
        <p:spPr>
          <a:xfrm>
            <a:off x="867647" y="1159610"/>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0" name="TextBox 49">
            <a:extLst>
              <a:ext uri="{FF2B5EF4-FFF2-40B4-BE49-F238E27FC236}">
                <a16:creationId xmlns:a16="http://schemas.microsoft.com/office/drawing/2014/main" id="{7B9BD6BB-FF03-4E6C-9812-8FC2D6CBFBE5}"/>
              </a:ext>
            </a:extLst>
          </p:cNvPr>
          <p:cNvSpPr txBox="1"/>
          <p:nvPr/>
        </p:nvSpPr>
        <p:spPr>
          <a:xfrm>
            <a:off x="4895144" y="1264054"/>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3" name="TextBox 52">
            <a:extLst>
              <a:ext uri="{FF2B5EF4-FFF2-40B4-BE49-F238E27FC236}">
                <a16:creationId xmlns:a16="http://schemas.microsoft.com/office/drawing/2014/main" id="{0353F4ED-3771-48AA-81DA-1F8CD4ABA1AF}"/>
              </a:ext>
            </a:extLst>
          </p:cNvPr>
          <p:cNvSpPr txBox="1"/>
          <p:nvPr/>
        </p:nvSpPr>
        <p:spPr>
          <a:xfrm>
            <a:off x="6562635" y="1930886"/>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4" name="TextBox 53">
            <a:extLst>
              <a:ext uri="{FF2B5EF4-FFF2-40B4-BE49-F238E27FC236}">
                <a16:creationId xmlns:a16="http://schemas.microsoft.com/office/drawing/2014/main" id="{C7E02A6C-EB20-40ED-A313-33B9B2E8061C}"/>
              </a:ext>
            </a:extLst>
          </p:cNvPr>
          <p:cNvSpPr txBox="1"/>
          <p:nvPr/>
        </p:nvSpPr>
        <p:spPr>
          <a:xfrm>
            <a:off x="8275203" y="1356459"/>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5" name="TextBox 54">
            <a:extLst>
              <a:ext uri="{FF2B5EF4-FFF2-40B4-BE49-F238E27FC236}">
                <a16:creationId xmlns:a16="http://schemas.microsoft.com/office/drawing/2014/main" id="{49824E9D-68B8-4437-994B-A0518041C7A5}"/>
              </a:ext>
            </a:extLst>
          </p:cNvPr>
          <p:cNvSpPr txBox="1"/>
          <p:nvPr/>
        </p:nvSpPr>
        <p:spPr>
          <a:xfrm>
            <a:off x="10517314" y="1979777"/>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6" name="TextBox 55">
            <a:extLst>
              <a:ext uri="{FF2B5EF4-FFF2-40B4-BE49-F238E27FC236}">
                <a16:creationId xmlns:a16="http://schemas.microsoft.com/office/drawing/2014/main" id="{AEDF628A-8BA4-4A74-90E4-C66E20199CA2}"/>
              </a:ext>
            </a:extLst>
          </p:cNvPr>
          <p:cNvSpPr txBox="1"/>
          <p:nvPr/>
        </p:nvSpPr>
        <p:spPr>
          <a:xfrm>
            <a:off x="3452609" y="1407815"/>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7" name="TextBox 56">
            <a:extLst>
              <a:ext uri="{FF2B5EF4-FFF2-40B4-BE49-F238E27FC236}">
                <a16:creationId xmlns:a16="http://schemas.microsoft.com/office/drawing/2014/main" id="{39C70C0A-D25D-4514-8D73-4BC135291613}"/>
              </a:ext>
            </a:extLst>
          </p:cNvPr>
          <p:cNvSpPr txBox="1"/>
          <p:nvPr/>
        </p:nvSpPr>
        <p:spPr>
          <a:xfrm>
            <a:off x="5246648" y="1847733"/>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8" name="TextBox 57">
            <a:extLst>
              <a:ext uri="{FF2B5EF4-FFF2-40B4-BE49-F238E27FC236}">
                <a16:creationId xmlns:a16="http://schemas.microsoft.com/office/drawing/2014/main" id="{FE92BFDC-A1F9-482E-9768-26AF6272068F}"/>
              </a:ext>
            </a:extLst>
          </p:cNvPr>
          <p:cNvSpPr txBox="1"/>
          <p:nvPr/>
        </p:nvSpPr>
        <p:spPr>
          <a:xfrm>
            <a:off x="7166747" y="1204671"/>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9" name="TextBox 58">
            <a:extLst>
              <a:ext uri="{FF2B5EF4-FFF2-40B4-BE49-F238E27FC236}">
                <a16:creationId xmlns:a16="http://schemas.microsoft.com/office/drawing/2014/main" id="{42C3DB62-AC2A-4ED6-9EA9-505379914100}"/>
              </a:ext>
            </a:extLst>
          </p:cNvPr>
          <p:cNvSpPr txBox="1"/>
          <p:nvPr/>
        </p:nvSpPr>
        <p:spPr>
          <a:xfrm>
            <a:off x="8764279" y="188395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1566301"/>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25" name="TextBox 24">
            <a:extLst>
              <a:ext uri="{FF2B5EF4-FFF2-40B4-BE49-F238E27FC236}">
                <a16:creationId xmlns:a16="http://schemas.microsoft.com/office/drawing/2014/main" id="{D8FE4B35-6EC9-45A6-A076-D57C6CAA4248}"/>
              </a:ext>
            </a:extLst>
          </p:cNvPr>
          <p:cNvSpPr txBox="1"/>
          <p:nvPr/>
        </p:nvSpPr>
        <p:spPr>
          <a:xfrm>
            <a:off x="526541" y="3214655"/>
            <a:ext cx="11199302" cy="1754326"/>
          </a:xfrm>
          <a:prstGeom prst="rect">
            <a:avLst/>
          </a:prstGeom>
          <a:noFill/>
        </p:spPr>
        <p:txBody>
          <a:bodyPr wrap="square" rtlCol="0">
            <a:spAutoFit/>
          </a:bodyPr>
          <a:lstStyle/>
          <a:p>
            <a:pPr algn="ctr"/>
            <a:r>
              <a:rPr lang="en-US" sz="3600" b="1" dirty="0">
                <a:latin typeface="Times New Roman" panose="02020603050405020304" pitchFamily="18" charset="0"/>
                <a:ea typeface="Calibri" panose="020F0502020204030204" pitchFamily="34" charset="0"/>
                <a:cs typeface="Times New Roman" panose="02020603050405020304" pitchFamily="18" charset="0"/>
              </a:rPr>
              <a:t>The effectiveness of our earthly functioning in overcoming the world is based upon the understanding of our heavenly positioning. </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98845407-7F1A-40F5-8535-4663E1122C45}"/>
              </a:ext>
            </a:extLst>
          </p:cNvPr>
          <p:cNvSpPr txBox="1"/>
          <p:nvPr/>
        </p:nvSpPr>
        <p:spPr>
          <a:xfrm>
            <a:off x="6269279" y="3214655"/>
            <a:ext cx="1727200" cy="646331"/>
          </a:xfrm>
          <a:prstGeom prst="rect">
            <a:avLst/>
          </a:prstGeom>
          <a:noFill/>
        </p:spPr>
        <p:txBody>
          <a:bodyPr wrap="square">
            <a:spAutoFit/>
          </a:bodyPr>
          <a:lstStyle/>
          <a:p>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earthly</a:t>
            </a:r>
            <a:endParaRPr lang="en-US" dirty="0">
              <a:solidFill>
                <a:srgbClr val="FF0000"/>
              </a:solidFill>
            </a:endParaRPr>
          </a:p>
        </p:txBody>
      </p:sp>
      <p:sp>
        <p:nvSpPr>
          <p:cNvPr id="33" name="TextBox 32">
            <a:extLst>
              <a:ext uri="{FF2B5EF4-FFF2-40B4-BE49-F238E27FC236}">
                <a16:creationId xmlns:a16="http://schemas.microsoft.com/office/drawing/2014/main" id="{6119F075-E2D9-444B-9424-E77A69F5CD03}"/>
              </a:ext>
            </a:extLst>
          </p:cNvPr>
          <p:cNvSpPr txBox="1"/>
          <p:nvPr/>
        </p:nvSpPr>
        <p:spPr>
          <a:xfrm>
            <a:off x="3801534" y="3760185"/>
            <a:ext cx="1397000" cy="646331"/>
          </a:xfrm>
          <a:prstGeom prst="rect">
            <a:avLst/>
          </a:prstGeom>
          <a:noFill/>
        </p:spPr>
        <p:txBody>
          <a:bodyPr wrap="square">
            <a:spAutoFit/>
          </a:bodyPr>
          <a:lstStyle/>
          <a:p>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world</a:t>
            </a:r>
            <a:r>
              <a:rPr kumimoji="0" lang="en-US" sz="36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lang="en-US" dirty="0"/>
          </a:p>
        </p:txBody>
      </p:sp>
      <p:sp>
        <p:nvSpPr>
          <p:cNvPr id="36" name="TextBox 35">
            <a:extLst>
              <a:ext uri="{FF2B5EF4-FFF2-40B4-BE49-F238E27FC236}">
                <a16:creationId xmlns:a16="http://schemas.microsoft.com/office/drawing/2014/main" id="{904BD77E-ED0D-4BD8-A69B-DEFF6D6F2E19}"/>
              </a:ext>
            </a:extLst>
          </p:cNvPr>
          <p:cNvSpPr txBox="1"/>
          <p:nvPr/>
        </p:nvSpPr>
        <p:spPr>
          <a:xfrm>
            <a:off x="4619715" y="4314183"/>
            <a:ext cx="1972733" cy="646331"/>
          </a:xfrm>
          <a:prstGeom prst="rect">
            <a:avLst/>
          </a:prstGeom>
          <a:noFill/>
        </p:spPr>
        <p:txBody>
          <a:bodyPr wrap="square">
            <a:spAutoFit/>
          </a:bodyPr>
          <a:lstStyle/>
          <a:p>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heavenly</a:t>
            </a:r>
            <a:endParaRPr lang="en-US" dirty="0">
              <a:solidFill>
                <a:srgbClr val="FF0000"/>
              </a:solidFill>
            </a:endParaRPr>
          </a:p>
        </p:txBody>
      </p:sp>
    </p:spTree>
    <p:extLst>
      <p:ext uri="{BB962C8B-B14F-4D97-AF65-F5344CB8AC3E}">
        <p14:creationId xmlns:p14="http://schemas.microsoft.com/office/powerpoint/2010/main" val="1515555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0076"/>
            <a:ext cx="10515600" cy="761948"/>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2" name="Flowchart: Connector 1">
            <a:extLst>
              <a:ext uri="{FF2B5EF4-FFF2-40B4-BE49-F238E27FC236}">
                <a16:creationId xmlns:a16="http://schemas.microsoft.com/office/drawing/2014/main" id="{9D53E86F-E3C3-4D2A-93EB-7BDBCF129992}"/>
              </a:ext>
            </a:extLst>
          </p:cNvPr>
          <p:cNvSpPr/>
          <p:nvPr/>
        </p:nvSpPr>
        <p:spPr>
          <a:xfrm>
            <a:off x="4262648" y="2468084"/>
            <a:ext cx="3726611" cy="3479880"/>
          </a:xfrm>
          <a:prstGeom prst="flowChartConnector">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8AF4B7-7451-4745-8E2B-ECC6279BD963}"/>
              </a:ext>
            </a:extLst>
          </p:cNvPr>
          <p:cNvPicPr>
            <a:picLocks noChangeAspect="1"/>
          </p:cNvPicPr>
          <p:nvPr/>
        </p:nvPicPr>
        <p:blipFill>
          <a:blip r:embed="rId2"/>
          <a:stretch>
            <a:fillRect/>
          </a:stretch>
        </p:blipFill>
        <p:spPr>
          <a:xfrm>
            <a:off x="59909" y="537420"/>
            <a:ext cx="12132091" cy="1457070"/>
          </a:xfrm>
          <a:prstGeom prst="rect">
            <a:avLst/>
          </a:prstGeom>
        </p:spPr>
      </p:pic>
      <p:sp>
        <p:nvSpPr>
          <p:cNvPr id="11" name="Flowchart: Connector 10">
            <a:extLst>
              <a:ext uri="{FF2B5EF4-FFF2-40B4-BE49-F238E27FC236}">
                <a16:creationId xmlns:a16="http://schemas.microsoft.com/office/drawing/2014/main" id="{9EA6C4E8-4475-49BA-AC4B-A09781F03986}"/>
              </a:ext>
            </a:extLst>
          </p:cNvPr>
          <p:cNvSpPr/>
          <p:nvPr/>
        </p:nvSpPr>
        <p:spPr>
          <a:xfrm>
            <a:off x="4900912" y="3088256"/>
            <a:ext cx="2390175" cy="2259427"/>
          </a:xfrm>
          <a:prstGeom prst="flowChartConnector">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CE476ED2-8406-4378-BD69-FE5119670064}"/>
              </a:ext>
            </a:extLst>
          </p:cNvPr>
          <p:cNvSpPr/>
          <p:nvPr/>
        </p:nvSpPr>
        <p:spPr>
          <a:xfrm>
            <a:off x="5401873" y="3534191"/>
            <a:ext cx="1388253" cy="1356987"/>
          </a:xfrm>
          <a:prstGeom prst="flowChartConnector">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D8321CF-AD3B-449D-AE6C-5D6EE22A3534}"/>
              </a:ext>
            </a:extLst>
          </p:cNvPr>
          <p:cNvSpPr txBox="1"/>
          <p:nvPr/>
        </p:nvSpPr>
        <p:spPr>
          <a:xfrm>
            <a:off x="5260005" y="2543811"/>
            <a:ext cx="1670650" cy="523220"/>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The Body</a:t>
            </a:r>
          </a:p>
        </p:txBody>
      </p:sp>
      <p:sp>
        <p:nvSpPr>
          <p:cNvPr id="16" name="TextBox 15">
            <a:extLst>
              <a:ext uri="{FF2B5EF4-FFF2-40B4-BE49-F238E27FC236}">
                <a16:creationId xmlns:a16="http://schemas.microsoft.com/office/drawing/2014/main" id="{E0E95736-F7C7-41FD-ACA9-C44958C9C860}"/>
              </a:ext>
            </a:extLst>
          </p:cNvPr>
          <p:cNvSpPr txBox="1"/>
          <p:nvPr/>
        </p:nvSpPr>
        <p:spPr>
          <a:xfrm>
            <a:off x="5332140" y="3951311"/>
            <a:ext cx="1526380"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The Spirit</a:t>
            </a:r>
          </a:p>
        </p:txBody>
      </p:sp>
      <p:sp>
        <p:nvSpPr>
          <p:cNvPr id="19" name="TextBox 18">
            <a:extLst>
              <a:ext uri="{FF2B5EF4-FFF2-40B4-BE49-F238E27FC236}">
                <a16:creationId xmlns:a16="http://schemas.microsoft.com/office/drawing/2014/main" id="{98F9222F-248A-4AAD-AD09-71B80CDFAB9E}"/>
              </a:ext>
            </a:extLst>
          </p:cNvPr>
          <p:cNvSpPr txBox="1"/>
          <p:nvPr/>
        </p:nvSpPr>
        <p:spPr>
          <a:xfrm>
            <a:off x="5357788" y="3142758"/>
            <a:ext cx="1475084"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The Flesh</a:t>
            </a:r>
          </a:p>
        </p:txBody>
      </p:sp>
    </p:spTree>
    <p:extLst>
      <p:ext uri="{BB962C8B-B14F-4D97-AF65-F5344CB8AC3E}">
        <p14:creationId xmlns:p14="http://schemas.microsoft.com/office/powerpoint/2010/main" val="339775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4" grpId="0" animBg="1"/>
      <p:bldP spid="15" grpId="0"/>
      <p:bldP spid="16"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497D8E5-1FDB-41B8-9682-8BBB87A07B45}"/>
              </a:ext>
            </a:extLst>
          </p:cNvPr>
          <p:cNvSpPr/>
          <p:nvPr/>
        </p:nvSpPr>
        <p:spPr>
          <a:xfrm>
            <a:off x="358844" y="2328130"/>
            <a:ext cx="4041107" cy="4093428"/>
          </a:xfrm>
          <a:prstGeom prst="rect">
            <a:avLst/>
          </a:prstGeom>
        </p:spPr>
        <p:txBody>
          <a:bodyPr wrap="square">
            <a:spAutoFit/>
          </a:bodyPr>
          <a:lstStyle/>
          <a:p>
            <a:pPr lvl="0">
              <a:defRPr/>
            </a:pPr>
            <a:r>
              <a:rPr lang="en-US" sz="4000" b="1" i="1" dirty="0">
                <a:solidFill>
                  <a:srgbClr val="FAA336"/>
                </a:solidFill>
                <a:latin typeface="Times New Roman" panose="02020603050405020304" pitchFamily="18" charset="0"/>
                <a:cs typeface="Times New Roman" panose="02020603050405020304" pitchFamily="18" charset="0"/>
              </a:rPr>
              <a:t>For as we have many members in one body, but all the members do not have the same function, </a:t>
            </a:r>
          </a:p>
          <a:p>
            <a:pPr lvl="0">
              <a:defRPr/>
            </a:pPr>
            <a:r>
              <a:rPr lang="en-US" sz="2000" dirty="0">
                <a:latin typeface="Times New Roman" panose="02020603050405020304" pitchFamily="18" charset="0"/>
                <a:cs typeface="Times New Roman" panose="02020603050405020304" pitchFamily="18" charset="0"/>
              </a:rPr>
              <a:t>(Romans 12:4 NKJV)</a:t>
            </a:r>
          </a:p>
        </p:txBody>
      </p:sp>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0076"/>
            <a:ext cx="10515600" cy="761948"/>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2" name="Flowchart: Connector 1">
            <a:extLst>
              <a:ext uri="{FF2B5EF4-FFF2-40B4-BE49-F238E27FC236}">
                <a16:creationId xmlns:a16="http://schemas.microsoft.com/office/drawing/2014/main" id="{9D53E86F-E3C3-4D2A-93EB-7BDBCF129992}"/>
              </a:ext>
            </a:extLst>
          </p:cNvPr>
          <p:cNvSpPr/>
          <p:nvPr/>
        </p:nvSpPr>
        <p:spPr>
          <a:xfrm>
            <a:off x="4262648" y="2468084"/>
            <a:ext cx="3726611" cy="3479880"/>
          </a:xfrm>
          <a:prstGeom prst="flowChartConnector">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8AF4B7-7451-4745-8E2B-ECC6279BD963}"/>
              </a:ext>
            </a:extLst>
          </p:cNvPr>
          <p:cNvPicPr>
            <a:picLocks noChangeAspect="1"/>
          </p:cNvPicPr>
          <p:nvPr/>
        </p:nvPicPr>
        <p:blipFill>
          <a:blip r:embed="rId2"/>
          <a:stretch>
            <a:fillRect/>
          </a:stretch>
        </p:blipFill>
        <p:spPr>
          <a:xfrm>
            <a:off x="59909" y="537420"/>
            <a:ext cx="12132091" cy="1457070"/>
          </a:xfrm>
          <a:prstGeom prst="rect">
            <a:avLst/>
          </a:prstGeom>
        </p:spPr>
      </p:pic>
      <p:sp>
        <p:nvSpPr>
          <p:cNvPr id="11" name="Flowchart: Connector 10">
            <a:extLst>
              <a:ext uri="{FF2B5EF4-FFF2-40B4-BE49-F238E27FC236}">
                <a16:creationId xmlns:a16="http://schemas.microsoft.com/office/drawing/2014/main" id="{9EA6C4E8-4475-49BA-AC4B-A09781F03986}"/>
              </a:ext>
            </a:extLst>
          </p:cNvPr>
          <p:cNvSpPr/>
          <p:nvPr/>
        </p:nvSpPr>
        <p:spPr>
          <a:xfrm>
            <a:off x="4900912" y="3088256"/>
            <a:ext cx="2390175" cy="2259427"/>
          </a:xfrm>
          <a:prstGeom prst="flowChartConnector">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CE476ED2-8406-4378-BD69-FE5119670064}"/>
              </a:ext>
            </a:extLst>
          </p:cNvPr>
          <p:cNvSpPr/>
          <p:nvPr/>
        </p:nvSpPr>
        <p:spPr>
          <a:xfrm>
            <a:off x="5401873" y="3534191"/>
            <a:ext cx="1388253" cy="1356987"/>
          </a:xfrm>
          <a:prstGeom prst="flowChartConnector">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D8321CF-AD3B-449D-AE6C-5D6EE22A3534}"/>
              </a:ext>
            </a:extLst>
          </p:cNvPr>
          <p:cNvSpPr txBox="1"/>
          <p:nvPr/>
        </p:nvSpPr>
        <p:spPr>
          <a:xfrm>
            <a:off x="5260005" y="2543811"/>
            <a:ext cx="1670650" cy="523220"/>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The Body</a:t>
            </a:r>
          </a:p>
        </p:txBody>
      </p:sp>
      <p:sp>
        <p:nvSpPr>
          <p:cNvPr id="12" name="Rectangle 11">
            <a:extLst>
              <a:ext uri="{FF2B5EF4-FFF2-40B4-BE49-F238E27FC236}">
                <a16:creationId xmlns:a16="http://schemas.microsoft.com/office/drawing/2014/main" id="{9A61B16C-DF51-47B2-B808-C8957953C843}"/>
              </a:ext>
            </a:extLst>
          </p:cNvPr>
          <p:cNvSpPr/>
          <p:nvPr/>
        </p:nvSpPr>
        <p:spPr>
          <a:xfrm>
            <a:off x="8151141" y="2296854"/>
            <a:ext cx="4041107" cy="3477875"/>
          </a:xfrm>
          <a:prstGeom prst="rect">
            <a:avLst/>
          </a:prstGeom>
        </p:spPr>
        <p:txBody>
          <a:bodyPr wrap="square">
            <a:spAutoFit/>
          </a:bodyPr>
          <a:lstStyle/>
          <a:p>
            <a:pPr lvl="0">
              <a:defRPr/>
            </a:pPr>
            <a:r>
              <a:rPr lang="en-US" sz="4000" b="1" i="1" dirty="0">
                <a:solidFill>
                  <a:srgbClr val="FAA336"/>
                </a:solidFill>
                <a:latin typeface="Times New Roman" panose="02020603050405020304" pitchFamily="18" charset="0"/>
                <a:cs typeface="Times New Roman" panose="02020603050405020304" pitchFamily="18" charset="0"/>
              </a:rPr>
              <a:t>For as the body without the spirit is dead, so faith without works is dead also. </a:t>
            </a:r>
          </a:p>
          <a:p>
            <a:pPr lvl="0">
              <a:defRPr/>
            </a:pPr>
            <a:r>
              <a:rPr lang="en-US" sz="2000" dirty="0">
                <a:latin typeface="Times New Roman" panose="02020603050405020304" pitchFamily="18" charset="0"/>
                <a:cs typeface="Times New Roman" panose="02020603050405020304" pitchFamily="18" charset="0"/>
              </a:rPr>
              <a:t>(James 2:26 NKJV)</a:t>
            </a:r>
          </a:p>
        </p:txBody>
      </p:sp>
    </p:spTree>
    <p:extLst>
      <p:ext uri="{BB962C8B-B14F-4D97-AF65-F5344CB8AC3E}">
        <p14:creationId xmlns:p14="http://schemas.microsoft.com/office/powerpoint/2010/main" val="479794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497D8E5-1FDB-41B8-9682-8BBB87A07B45}"/>
              </a:ext>
            </a:extLst>
          </p:cNvPr>
          <p:cNvSpPr/>
          <p:nvPr/>
        </p:nvSpPr>
        <p:spPr>
          <a:xfrm>
            <a:off x="358844" y="2328130"/>
            <a:ext cx="4041107" cy="4093428"/>
          </a:xfrm>
          <a:prstGeom prst="rect">
            <a:avLst/>
          </a:prstGeom>
        </p:spPr>
        <p:txBody>
          <a:bodyPr wrap="square">
            <a:spAutoFit/>
          </a:bodyPr>
          <a:lstStyle/>
          <a:p>
            <a:pPr lvl="0">
              <a:defRPr/>
            </a:pPr>
            <a:r>
              <a:rPr lang="en-US" sz="4000" b="1" i="1" dirty="0">
                <a:solidFill>
                  <a:srgbClr val="FAA336"/>
                </a:solidFill>
                <a:latin typeface="Times New Roman" panose="02020603050405020304" pitchFamily="18" charset="0"/>
                <a:cs typeface="Times New Roman" panose="02020603050405020304" pitchFamily="18" charset="0"/>
              </a:rPr>
              <a:t>The spirit of a man is the lamp of the LORD,</a:t>
            </a:r>
          </a:p>
          <a:p>
            <a:pPr lvl="0">
              <a:defRPr/>
            </a:pPr>
            <a:r>
              <a:rPr lang="en-US" sz="4000" b="1" i="1" dirty="0">
                <a:solidFill>
                  <a:srgbClr val="FAA336"/>
                </a:solidFill>
                <a:latin typeface="Times New Roman" panose="02020603050405020304" pitchFamily="18" charset="0"/>
                <a:cs typeface="Times New Roman" panose="02020603050405020304" pitchFamily="18" charset="0"/>
              </a:rPr>
              <a:t>Searching all the inner depths of his heart.</a:t>
            </a:r>
          </a:p>
          <a:p>
            <a:pPr lvl="0">
              <a:defRPr/>
            </a:pPr>
            <a:r>
              <a:rPr lang="en-US" sz="2000" dirty="0">
                <a:latin typeface="Times New Roman" panose="02020603050405020304" pitchFamily="18" charset="0"/>
                <a:cs typeface="Times New Roman" panose="02020603050405020304" pitchFamily="18" charset="0"/>
              </a:rPr>
              <a:t>(Proverbs 20:27 NKJV)</a:t>
            </a:r>
          </a:p>
        </p:txBody>
      </p:sp>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0076"/>
            <a:ext cx="10515600" cy="761948"/>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2" name="Flowchart: Connector 1">
            <a:extLst>
              <a:ext uri="{FF2B5EF4-FFF2-40B4-BE49-F238E27FC236}">
                <a16:creationId xmlns:a16="http://schemas.microsoft.com/office/drawing/2014/main" id="{9D53E86F-E3C3-4D2A-93EB-7BDBCF129992}"/>
              </a:ext>
            </a:extLst>
          </p:cNvPr>
          <p:cNvSpPr/>
          <p:nvPr/>
        </p:nvSpPr>
        <p:spPr>
          <a:xfrm>
            <a:off x="4262648" y="2468084"/>
            <a:ext cx="3726611" cy="3479880"/>
          </a:xfrm>
          <a:prstGeom prst="flowChartConnector">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8AF4B7-7451-4745-8E2B-ECC6279BD963}"/>
              </a:ext>
            </a:extLst>
          </p:cNvPr>
          <p:cNvPicPr>
            <a:picLocks noChangeAspect="1"/>
          </p:cNvPicPr>
          <p:nvPr/>
        </p:nvPicPr>
        <p:blipFill>
          <a:blip r:embed="rId2"/>
          <a:stretch>
            <a:fillRect/>
          </a:stretch>
        </p:blipFill>
        <p:spPr>
          <a:xfrm>
            <a:off x="59909" y="537420"/>
            <a:ext cx="12132091" cy="1457070"/>
          </a:xfrm>
          <a:prstGeom prst="rect">
            <a:avLst/>
          </a:prstGeom>
        </p:spPr>
      </p:pic>
      <p:sp>
        <p:nvSpPr>
          <p:cNvPr id="11" name="Flowchart: Connector 10">
            <a:extLst>
              <a:ext uri="{FF2B5EF4-FFF2-40B4-BE49-F238E27FC236}">
                <a16:creationId xmlns:a16="http://schemas.microsoft.com/office/drawing/2014/main" id="{9EA6C4E8-4475-49BA-AC4B-A09781F03986}"/>
              </a:ext>
            </a:extLst>
          </p:cNvPr>
          <p:cNvSpPr/>
          <p:nvPr/>
        </p:nvSpPr>
        <p:spPr>
          <a:xfrm>
            <a:off x="4900912" y="3088256"/>
            <a:ext cx="2390175" cy="2259427"/>
          </a:xfrm>
          <a:prstGeom prst="flowChartConnector">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CE476ED2-8406-4378-BD69-FE5119670064}"/>
              </a:ext>
            </a:extLst>
          </p:cNvPr>
          <p:cNvSpPr/>
          <p:nvPr/>
        </p:nvSpPr>
        <p:spPr>
          <a:xfrm>
            <a:off x="5401873" y="3534191"/>
            <a:ext cx="1388253" cy="1356987"/>
          </a:xfrm>
          <a:prstGeom prst="flowChartConnector">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0E95736-F7C7-41FD-ACA9-C44958C9C860}"/>
              </a:ext>
            </a:extLst>
          </p:cNvPr>
          <p:cNvSpPr txBox="1"/>
          <p:nvPr/>
        </p:nvSpPr>
        <p:spPr>
          <a:xfrm>
            <a:off x="5332140" y="3951311"/>
            <a:ext cx="1526380"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The Spirit</a:t>
            </a:r>
          </a:p>
        </p:txBody>
      </p:sp>
      <p:sp>
        <p:nvSpPr>
          <p:cNvPr id="12" name="Rectangle 11">
            <a:extLst>
              <a:ext uri="{FF2B5EF4-FFF2-40B4-BE49-F238E27FC236}">
                <a16:creationId xmlns:a16="http://schemas.microsoft.com/office/drawing/2014/main" id="{9A61B16C-DF51-47B2-B808-C8957953C843}"/>
              </a:ext>
            </a:extLst>
          </p:cNvPr>
          <p:cNvSpPr/>
          <p:nvPr/>
        </p:nvSpPr>
        <p:spPr>
          <a:xfrm>
            <a:off x="8151141" y="2296854"/>
            <a:ext cx="4041107" cy="3477875"/>
          </a:xfrm>
          <a:prstGeom prst="rect">
            <a:avLst/>
          </a:prstGeom>
        </p:spPr>
        <p:txBody>
          <a:bodyPr wrap="square">
            <a:spAutoFit/>
          </a:bodyPr>
          <a:lstStyle/>
          <a:p>
            <a:pPr lvl="0">
              <a:defRPr/>
            </a:pPr>
            <a:r>
              <a:rPr lang="en-US" sz="4000" b="1" i="1" dirty="0">
                <a:solidFill>
                  <a:srgbClr val="FAA336"/>
                </a:solidFill>
                <a:latin typeface="Times New Roman" panose="02020603050405020304" pitchFamily="18" charset="0"/>
                <a:cs typeface="Times New Roman" panose="02020603050405020304" pitchFamily="18" charset="0"/>
              </a:rPr>
              <a:t>The Spirit Himself bears witness with our spirit that we are children of God, </a:t>
            </a:r>
          </a:p>
          <a:p>
            <a:pPr lvl="0">
              <a:defRPr/>
            </a:pPr>
            <a:r>
              <a:rPr lang="en-US" sz="2000" dirty="0">
                <a:latin typeface="Times New Roman" panose="02020603050405020304" pitchFamily="18" charset="0"/>
                <a:cs typeface="Times New Roman" panose="02020603050405020304" pitchFamily="18" charset="0"/>
              </a:rPr>
              <a:t>(Romans 8:16 NKJV)</a:t>
            </a:r>
          </a:p>
        </p:txBody>
      </p:sp>
    </p:spTree>
    <p:extLst>
      <p:ext uri="{BB962C8B-B14F-4D97-AF65-F5344CB8AC3E}">
        <p14:creationId xmlns:p14="http://schemas.microsoft.com/office/powerpoint/2010/main" val="232708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497D8E5-1FDB-41B8-9682-8BBB87A07B45}"/>
              </a:ext>
            </a:extLst>
          </p:cNvPr>
          <p:cNvSpPr/>
          <p:nvPr/>
        </p:nvSpPr>
        <p:spPr>
          <a:xfrm>
            <a:off x="59909" y="1827654"/>
            <a:ext cx="11808823" cy="4708981"/>
          </a:xfrm>
          <a:prstGeom prst="rect">
            <a:avLst/>
          </a:prstGeom>
        </p:spPr>
        <p:txBody>
          <a:bodyPr wrap="square">
            <a:spAutoFit/>
          </a:bodyPr>
          <a:lstStyle/>
          <a:p>
            <a:pPr lvl="0">
              <a:defRPr/>
            </a:pPr>
            <a:r>
              <a:rPr lang="en-US" sz="4000" b="1" i="1" dirty="0">
                <a:solidFill>
                  <a:srgbClr val="FAA336"/>
                </a:solidFill>
                <a:latin typeface="Times New Roman" panose="02020603050405020304" pitchFamily="18" charset="0"/>
                <a:cs typeface="Times New Roman" panose="02020603050405020304" pitchFamily="18" charset="0"/>
              </a:rPr>
              <a:t>Now the works of the flesh are evident, which are: adultery, fornication,                        uncleanness, lewdness, idolatry,                                sorcery, hatred,         contentions,                                           jealousies, outbursts of wrath,                               selfish ambitions, dissensions, heresies,                         envy, murders, drunkenness, revelries,                 and the like;</a:t>
            </a:r>
          </a:p>
          <a:p>
            <a:pPr lvl="0">
              <a:defRPr/>
            </a:pPr>
            <a:r>
              <a:rPr lang="en-US" sz="2000" dirty="0">
                <a:latin typeface="Times New Roman" panose="02020603050405020304" pitchFamily="18" charset="0"/>
                <a:cs typeface="Times New Roman" panose="02020603050405020304" pitchFamily="18" charset="0"/>
              </a:rPr>
              <a:t>(Galatians 5:19 NKJV)</a:t>
            </a:r>
          </a:p>
        </p:txBody>
      </p:sp>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0076"/>
            <a:ext cx="10515600" cy="761948"/>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2" name="Flowchart: Connector 1">
            <a:extLst>
              <a:ext uri="{FF2B5EF4-FFF2-40B4-BE49-F238E27FC236}">
                <a16:creationId xmlns:a16="http://schemas.microsoft.com/office/drawing/2014/main" id="{9D53E86F-E3C3-4D2A-93EB-7BDBCF129992}"/>
              </a:ext>
            </a:extLst>
          </p:cNvPr>
          <p:cNvSpPr/>
          <p:nvPr/>
        </p:nvSpPr>
        <p:spPr>
          <a:xfrm>
            <a:off x="4262648" y="2468084"/>
            <a:ext cx="3726611" cy="3479880"/>
          </a:xfrm>
          <a:prstGeom prst="flowChartConnector">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8AF4B7-7451-4745-8E2B-ECC6279BD963}"/>
              </a:ext>
            </a:extLst>
          </p:cNvPr>
          <p:cNvPicPr>
            <a:picLocks noChangeAspect="1"/>
          </p:cNvPicPr>
          <p:nvPr/>
        </p:nvPicPr>
        <p:blipFill>
          <a:blip r:embed="rId2"/>
          <a:stretch>
            <a:fillRect/>
          </a:stretch>
        </p:blipFill>
        <p:spPr>
          <a:xfrm>
            <a:off x="59909" y="537420"/>
            <a:ext cx="12132091" cy="1457070"/>
          </a:xfrm>
          <a:prstGeom prst="rect">
            <a:avLst/>
          </a:prstGeom>
        </p:spPr>
      </p:pic>
      <p:sp>
        <p:nvSpPr>
          <p:cNvPr id="11" name="Flowchart: Connector 10">
            <a:extLst>
              <a:ext uri="{FF2B5EF4-FFF2-40B4-BE49-F238E27FC236}">
                <a16:creationId xmlns:a16="http://schemas.microsoft.com/office/drawing/2014/main" id="{9EA6C4E8-4475-49BA-AC4B-A09781F03986}"/>
              </a:ext>
            </a:extLst>
          </p:cNvPr>
          <p:cNvSpPr/>
          <p:nvPr/>
        </p:nvSpPr>
        <p:spPr>
          <a:xfrm>
            <a:off x="4900912" y="3088256"/>
            <a:ext cx="2390175" cy="2259427"/>
          </a:xfrm>
          <a:prstGeom prst="flowChartConnector">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CE476ED2-8406-4378-BD69-FE5119670064}"/>
              </a:ext>
            </a:extLst>
          </p:cNvPr>
          <p:cNvSpPr/>
          <p:nvPr/>
        </p:nvSpPr>
        <p:spPr>
          <a:xfrm>
            <a:off x="5401873" y="3534191"/>
            <a:ext cx="1388253" cy="1356987"/>
          </a:xfrm>
          <a:prstGeom prst="flowChartConnector">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8F9222F-248A-4AAD-AD09-71B80CDFAB9E}"/>
              </a:ext>
            </a:extLst>
          </p:cNvPr>
          <p:cNvSpPr txBox="1"/>
          <p:nvPr/>
        </p:nvSpPr>
        <p:spPr>
          <a:xfrm>
            <a:off x="5357788" y="3142758"/>
            <a:ext cx="1475084"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The Flesh</a:t>
            </a:r>
          </a:p>
        </p:txBody>
      </p:sp>
    </p:spTree>
    <p:extLst>
      <p:ext uri="{BB962C8B-B14F-4D97-AF65-F5344CB8AC3E}">
        <p14:creationId xmlns:p14="http://schemas.microsoft.com/office/powerpoint/2010/main" val="52543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picture containing text&#10;&#10;Description automatically generated">
            <a:extLst>
              <a:ext uri="{FF2B5EF4-FFF2-40B4-BE49-F238E27FC236}">
                <a16:creationId xmlns:a16="http://schemas.microsoft.com/office/drawing/2014/main" id="{4C8C830B-15C7-4F33-9119-C044FF1BBA8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38692" r="-548" b="12367"/>
          <a:stretch/>
        </p:blipFill>
        <p:spPr>
          <a:xfrm>
            <a:off x="60385" y="988151"/>
            <a:ext cx="12131615" cy="1454866"/>
          </a:xfrm>
          <a:prstGeom prst="rect">
            <a:avLst/>
          </a:prstGeom>
        </p:spPr>
      </p:pic>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5418870" y="6457171"/>
            <a:ext cx="1055701"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perspective</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34" name="TextBox 33">
            <a:extLst>
              <a:ext uri="{FF2B5EF4-FFF2-40B4-BE49-F238E27FC236}">
                <a16:creationId xmlns:a16="http://schemas.microsoft.com/office/drawing/2014/main" id="{349BDE1F-E012-4AEB-89C3-60BDB274C318}"/>
              </a:ext>
            </a:extLst>
          </p:cNvPr>
          <p:cNvSpPr txBox="1"/>
          <p:nvPr/>
        </p:nvSpPr>
        <p:spPr>
          <a:xfrm>
            <a:off x="561147" y="2016922"/>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5" name="TextBox 34">
            <a:extLst>
              <a:ext uri="{FF2B5EF4-FFF2-40B4-BE49-F238E27FC236}">
                <a16:creationId xmlns:a16="http://schemas.microsoft.com/office/drawing/2014/main" id="{7ACDA8DF-EA04-44EB-92C5-DB7CB0BEFDE4}"/>
              </a:ext>
            </a:extLst>
          </p:cNvPr>
          <p:cNvSpPr txBox="1"/>
          <p:nvPr/>
        </p:nvSpPr>
        <p:spPr>
          <a:xfrm>
            <a:off x="2695057" y="1225629"/>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9" name="TextBox 38">
            <a:extLst>
              <a:ext uri="{FF2B5EF4-FFF2-40B4-BE49-F238E27FC236}">
                <a16:creationId xmlns:a16="http://schemas.microsoft.com/office/drawing/2014/main" id="{C172F25A-12BF-47F8-895C-5468100509CD}"/>
              </a:ext>
            </a:extLst>
          </p:cNvPr>
          <p:cNvSpPr txBox="1"/>
          <p:nvPr/>
        </p:nvSpPr>
        <p:spPr>
          <a:xfrm>
            <a:off x="4317988" y="1902171"/>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4" name="TextBox 43">
            <a:extLst>
              <a:ext uri="{FF2B5EF4-FFF2-40B4-BE49-F238E27FC236}">
                <a16:creationId xmlns:a16="http://schemas.microsoft.com/office/drawing/2014/main" id="{29CEBB9D-466C-441B-8F62-77041C2B6700}"/>
              </a:ext>
            </a:extLst>
          </p:cNvPr>
          <p:cNvSpPr txBox="1"/>
          <p:nvPr/>
        </p:nvSpPr>
        <p:spPr>
          <a:xfrm>
            <a:off x="7627419" y="1849951"/>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5" name="TextBox 44">
            <a:extLst>
              <a:ext uri="{FF2B5EF4-FFF2-40B4-BE49-F238E27FC236}">
                <a16:creationId xmlns:a16="http://schemas.microsoft.com/office/drawing/2014/main" id="{84168600-296D-4A29-898B-6490C0A017DA}"/>
              </a:ext>
            </a:extLst>
          </p:cNvPr>
          <p:cNvSpPr txBox="1"/>
          <p:nvPr/>
        </p:nvSpPr>
        <p:spPr>
          <a:xfrm>
            <a:off x="5985472" y="135645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6" name="TextBox 45">
            <a:extLst>
              <a:ext uri="{FF2B5EF4-FFF2-40B4-BE49-F238E27FC236}">
                <a16:creationId xmlns:a16="http://schemas.microsoft.com/office/drawing/2014/main" id="{38B242A8-A2F4-49E4-AEDC-B831617E7993}"/>
              </a:ext>
            </a:extLst>
          </p:cNvPr>
          <p:cNvSpPr txBox="1"/>
          <p:nvPr/>
        </p:nvSpPr>
        <p:spPr>
          <a:xfrm>
            <a:off x="10465767" y="1152825"/>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7" name="TextBox 46">
            <a:extLst>
              <a:ext uri="{FF2B5EF4-FFF2-40B4-BE49-F238E27FC236}">
                <a16:creationId xmlns:a16="http://schemas.microsoft.com/office/drawing/2014/main" id="{630CEBB1-21ED-4A7C-A821-7D0D8FA92B21}"/>
              </a:ext>
            </a:extLst>
          </p:cNvPr>
          <p:cNvSpPr txBox="1"/>
          <p:nvPr/>
        </p:nvSpPr>
        <p:spPr>
          <a:xfrm>
            <a:off x="137696" y="1603329"/>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48" name="TextBox 47">
            <a:extLst>
              <a:ext uri="{FF2B5EF4-FFF2-40B4-BE49-F238E27FC236}">
                <a16:creationId xmlns:a16="http://schemas.microsoft.com/office/drawing/2014/main" id="{4C8D3373-4D87-4733-8468-15DCC7646B63}"/>
              </a:ext>
            </a:extLst>
          </p:cNvPr>
          <p:cNvSpPr txBox="1"/>
          <p:nvPr/>
        </p:nvSpPr>
        <p:spPr>
          <a:xfrm>
            <a:off x="3111680" y="1863033"/>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49" name="TextBox 48">
            <a:extLst>
              <a:ext uri="{FF2B5EF4-FFF2-40B4-BE49-F238E27FC236}">
                <a16:creationId xmlns:a16="http://schemas.microsoft.com/office/drawing/2014/main" id="{012003D4-5362-4E41-B974-48E3211B4B72}"/>
              </a:ext>
            </a:extLst>
          </p:cNvPr>
          <p:cNvSpPr txBox="1"/>
          <p:nvPr/>
        </p:nvSpPr>
        <p:spPr>
          <a:xfrm>
            <a:off x="867647" y="1159610"/>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0" name="TextBox 49">
            <a:extLst>
              <a:ext uri="{FF2B5EF4-FFF2-40B4-BE49-F238E27FC236}">
                <a16:creationId xmlns:a16="http://schemas.microsoft.com/office/drawing/2014/main" id="{7B9BD6BB-FF03-4E6C-9812-8FC2D6CBFBE5}"/>
              </a:ext>
            </a:extLst>
          </p:cNvPr>
          <p:cNvSpPr txBox="1"/>
          <p:nvPr/>
        </p:nvSpPr>
        <p:spPr>
          <a:xfrm>
            <a:off x="4895144" y="1264054"/>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3" name="TextBox 52">
            <a:extLst>
              <a:ext uri="{FF2B5EF4-FFF2-40B4-BE49-F238E27FC236}">
                <a16:creationId xmlns:a16="http://schemas.microsoft.com/office/drawing/2014/main" id="{0353F4ED-3771-48AA-81DA-1F8CD4ABA1AF}"/>
              </a:ext>
            </a:extLst>
          </p:cNvPr>
          <p:cNvSpPr txBox="1"/>
          <p:nvPr/>
        </p:nvSpPr>
        <p:spPr>
          <a:xfrm>
            <a:off x="6562635" y="1930886"/>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4" name="TextBox 53">
            <a:extLst>
              <a:ext uri="{FF2B5EF4-FFF2-40B4-BE49-F238E27FC236}">
                <a16:creationId xmlns:a16="http://schemas.microsoft.com/office/drawing/2014/main" id="{C7E02A6C-EB20-40ED-A313-33B9B2E8061C}"/>
              </a:ext>
            </a:extLst>
          </p:cNvPr>
          <p:cNvSpPr txBox="1"/>
          <p:nvPr/>
        </p:nvSpPr>
        <p:spPr>
          <a:xfrm>
            <a:off x="8275203" y="1356459"/>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5" name="TextBox 54">
            <a:extLst>
              <a:ext uri="{FF2B5EF4-FFF2-40B4-BE49-F238E27FC236}">
                <a16:creationId xmlns:a16="http://schemas.microsoft.com/office/drawing/2014/main" id="{49824E9D-68B8-4437-994B-A0518041C7A5}"/>
              </a:ext>
            </a:extLst>
          </p:cNvPr>
          <p:cNvSpPr txBox="1"/>
          <p:nvPr/>
        </p:nvSpPr>
        <p:spPr>
          <a:xfrm>
            <a:off x="10517314" y="1979777"/>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6" name="TextBox 55">
            <a:extLst>
              <a:ext uri="{FF2B5EF4-FFF2-40B4-BE49-F238E27FC236}">
                <a16:creationId xmlns:a16="http://schemas.microsoft.com/office/drawing/2014/main" id="{AEDF628A-8BA4-4A74-90E4-C66E20199CA2}"/>
              </a:ext>
            </a:extLst>
          </p:cNvPr>
          <p:cNvSpPr txBox="1"/>
          <p:nvPr/>
        </p:nvSpPr>
        <p:spPr>
          <a:xfrm>
            <a:off x="3452609" y="1407815"/>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7" name="TextBox 56">
            <a:extLst>
              <a:ext uri="{FF2B5EF4-FFF2-40B4-BE49-F238E27FC236}">
                <a16:creationId xmlns:a16="http://schemas.microsoft.com/office/drawing/2014/main" id="{39C70C0A-D25D-4514-8D73-4BC135291613}"/>
              </a:ext>
            </a:extLst>
          </p:cNvPr>
          <p:cNvSpPr txBox="1"/>
          <p:nvPr/>
        </p:nvSpPr>
        <p:spPr>
          <a:xfrm>
            <a:off x="5246648" y="1847733"/>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8" name="TextBox 57">
            <a:extLst>
              <a:ext uri="{FF2B5EF4-FFF2-40B4-BE49-F238E27FC236}">
                <a16:creationId xmlns:a16="http://schemas.microsoft.com/office/drawing/2014/main" id="{FE92BFDC-A1F9-482E-9768-26AF6272068F}"/>
              </a:ext>
            </a:extLst>
          </p:cNvPr>
          <p:cNvSpPr txBox="1"/>
          <p:nvPr/>
        </p:nvSpPr>
        <p:spPr>
          <a:xfrm>
            <a:off x="7166747" y="1204671"/>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9" name="TextBox 58">
            <a:extLst>
              <a:ext uri="{FF2B5EF4-FFF2-40B4-BE49-F238E27FC236}">
                <a16:creationId xmlns:a16="http://schemas.microsoft.com/office/drawing/2014/main" id="{42C3DB62-AC2A-4ED6-9EA9-505379914100}"/>
              </a:ext>
            </a:extLst>
          </p:cNvPr>
          <p:cNvSpPr txBox="1"/>
          <p:nvPr/>
        </p:nvSpPr>
        <p:spPr>
          <a:xfrm>
            <a:off x="8764279" y="188395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1566301"/>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25" name="TextBox 24">
            <a:extLst>
              <a:ext uri="{FF2B5EF4-FFF2-40B4-BE49-F238E27FC236}">
                <a16:creationId xmlns:a16="http://schemas.microsoft.com/office/drawing/2014/main" id="{D8FE4B35-6EC9-45A6-A076-D57C6CAA4248}"/>
              </a:ext>
            </a:extLst>
          </p:cNvPr>
          <p:cNvSpPr txBox="1"/>
          <p:nvPr/>
        </p:nvSpPr>
        <p:spPr>
          <a:xfrm>
            <a:off x="526541" y="3214655"/>
            <a:ext cx="11199302" cy="1754326"/>
          </a:xfrm>
          <a:prstGeom prst="rect">
            <a:avLst/>
          </a:prstGeom>
          <a:noFill/>
        </p:spPr>
        <p:txBody>
          <a:bodyPr wrap="square" rtlCol="0">
            <a:spAutoFit/>
          </a:bodyPr>
          <a:lstStyle/>
          <a:p>
            <a:pPr algn="ctr"/>
            <a:r>
              <a:rPr lang="en-US" sz="3600" b="1" dirty="0">
                <a:latin typeface="Times New Roman" panose="02020603050405020304" pitchFamily="18" charset="0"/>
                <a:ea typeface="Calibri" panose="020F0502020204030204" pitchFamily="34" charset="0"/>
                <a:cs typeface="Times New Roman" panose="02020603050405020304" pitchFamily="18" charset="0"/>
              </a:rPr>
              <a:t>The effectiveness of our earthly functioning in overcoming the world is based upon the understanding of and appropriating our heavenly positioning. </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98845407-7F1A-40F5-8535-4663E1122C45}"/>
              </a:ext>
            </a:extLst>
          </p:cNvPr>
          <p:cNvSpPr txBox="1"/>
          <p:nvPr/>
        </p:nvSpPr>
        <p:spPr>
          <a:xfrm>
            <a:off x="6269279" y="3214655"/>
            <a:ext cx="1727200" cy="646331"/>
          </a:xfrm>
          <a:prstGeom prst="rect">
            <a:avLst/>
          </a:prstGeom>
          <a:noFill/>
        </p:spPr>
        <p:txBody>
          <a:bodyPr wrap="square">
            <a:spAutoFit/>
          </a:bodyPr>
          <a:lstStyle/>
          <a:p>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earthly</a:t>
            </a:r>
            <a:endParaRPr lang="en-US" dirty="0">
              <a:solidFill>
                <a:srgbClr val="FF0000"/>
              </a:solidFill>
            </a:endParaRPr>
          </a:p>
        </p:txBody>
      </p:sp>
      <p:sp>
        <p:nvSpPr>
          <p:cNvPr id="33" name="TextBox 32">
            <a:extLst>
              <a:ext uri="{FF2B5EF4-FFF2-40B4-BE49-F238E27FC236}">
                <a16:creationId xmlns:a16="http://schemas.microsoft.com/office/drawing/2014/main" id="{6119F075-E2D9-444B-9424-E77A69F5CD03}"/>
              </a:ext>
            </a:extLst>
          </p:cNvPr>
          <p:cNvSpPr txBox="1"/>
          <p:nvPr/>
        </p:nvSpPr>
        <p:spPr>
          <a:xfrm>
            <a:off x="3801534" y="3767934"/>
            <a:ext cx="1397000" cy="646331"/>
          </a:xfrm>
          <a:prstGeom prst="rect">
            <a:avLst/>
          </a:prstGeom>
          <a:noFill/>
        </p:spPr>
        <p:txBody>
          <a:bodyPr wrap="square">
            <a:spAutoFit/>
          </a:bodyPr>
          <a:lstStyle/>
          <a:p>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world</a:t>
            </a:r>
            <a:r>
              <a:rPr kumimoji="0" lang="en-US" sz="36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lang="en-US" dirty="0"/>
          </a:p>
        </p:txBody>
      </p:sp>
      <p:sp>
        <p:nvSpPr>
          <p:cNvPr id="36" name="TextBox 35">
            <a:extLst>
              <a:ext uri="{FF2B5EF4-FFF2-40B4-BE49-F238E27FC236}">
                <a16:creationId xmlns:a16="http://schemas.microsoft.com/office/drawing/2014/main" id="{904BD77E-ED0D-4BD8-A69B-DEFF6D6F2E19}"/>
              </a:ext>
            </a:extLst>
          </p:cNvPr>
          <p:cNvSpPr txBox="1"/>
          <p:nvPr/>
        </p:nvSpPr>
        <p:spPr>
          <a:xfrm>
            <a:off x="6474571" y="4317207"/>
            <a:ext cx="1972733" cy="646331"/>
          </a:xfrm>
          <a:prstGeom prst="rect">
            <a:avLst/>
          </a:prstGeom>
          <a:noFill/>
        </p:spPr>
        <p:txBody>
          <a:bodyPr wrap="square">
            <a:spAutoFit/>
          </a:bodyPr>
          <a:lstStyle/>
          <a:p>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heavenly</a:t>
            </a:r>
            <a:endParaRPr lang="en-US" dirty="0">
              <a:solidFill>
                <a:srgbClr val="FF0000"/>
              </a:solidFill>
            </a:endParaRPr>
          </a:p>
        </p:txBody>
      </p:sp>
    </p:spTree>
    <p:extLst>
      <p:ext uri="{BB962C8B-B14F-4D97-AF65-F5344CB8AC3E}">
        <p14:creationId xmlns:p14="http://schemas.microsoft.com/office/powerpoint/2010/main" val="2173433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0076"/>
            <a:ext cx="10515600" cy="987768"/>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5" name="Rectangle 4">
            <a:extLst>
              <a:ext uri="{FF2B5EF4-FFF2-40B4-BE49-F238E27FC236}">
                <a16:creationId xmlns:a16="http://schemas.microsoft.com/office/drawing/2014/main" id="{D6FB133C-6266-4F4D-BE4B-78987624655A}"/>
              </a:ext>
            </a:extLst>
          </p:cNvPr>
          <p:cNvSpPr/>
          <p:nvPr/>
        </p:nvSpPr>
        <p:spPr>
          <a:xfrm>
            <a:off x="194834" y="707627"/>
            <a:ext cx="11895466" cy="5755422"/>
          </a:xfrm>
          <a:prstGeom prst="rect">
            <a:avLst/>
          </a:prstGeom>
        </p:spPr>
        <p:txBody>
          <a:bodyPr wrap="square">
            <a:spAutoFit/>
          </a:bodyPr>
          <a:lstStyle/>
          <a:p>
            <a:r>
              <a:rPr lang="en-US" sz="2800" b="1" i="1" dirty="0">
                <a:solidFill>
                  <a:srgbClr val="FAA336"/>
                </a:solidFill>
                <a:latin typeface="Times New Roman" panose="02020603050405020304" pitchFamily="18" charset="0"/>
                <a:cs typeface="Times New Roman" panose="02020603050405020304" pitchFamily="18" charset="0"/>
              </a:rPr>
              <a:t>For we know that the law is spiritual, but I am carnal, sold under sin.  For what I am doing, I do not understand. For what I will to do, that I do not practice; but what I hate, that I do. If, then, I do what I will not to do, I agree with the law that it is good. But now, it is no longer I who do it, but sin that dwells in me. For I know that in me (that is, in my flesh) nothing good dwells; for to will is present with me, but how to perform what is good I do not find. For the good that I will to do, I do not do; but the evil I will not to do, that I practice. Now if I do what I will not to do, it is no longer I who do it, but sin that dwells in me. I find then a law, that evil is present with me, the one who wills to do good. For I delight in the law of God according to the inward man.  But I see another law in my members, warring against the law of my mind, and bringing me into captivity to the law of sin which is in my members. O wretched man that I am! Who will deliver me from this body of death?</a:t>
            </a:r>
            <a:r>
              <a:rPr lang="en-US" sz="3200" b="1" i="1" dirty="0">
                <a:solidFill>
                  <a:srgbClr val="FAA336"/>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(Romans 7:14-24 NKJV)</a:t>
            </a:r>
          </a:p>
        </p:txBody>
      </p:sp>
    </p:spTree>
    <p:extLst>
      <p:ext uri="{BB962C8B-B14F-4D97-AF65-F5344CB8AC3E}">
        <p14:creationId xmlns:p14="http://schemas.microsoft.com/office/powerpoint/2010/main" val="264776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65796"/>
            <a:ext cx="10515600" cy="727703"/>
          </a:xfrm>
        </p:spPr>
        <p:txBody>
          <a:bodyPr>
            <a:normAutofit/>
          </a:bodyPr>
          <a:lstStyle/>
          <a:p>
            <a:pPr eaLnBrk="1" hangingPunct="1">
              <a:defRPr/>
            </a:pPr>
            <a:r>
              <a:rPr lang="en-US" sz="3600" dirty="0">
                <a:solidFill>
                  <a:srgbClr val="00B0F0"/>
                </a:solidFill>
                <a:latin typeface="Times New Roman" panose="02020603050405020304" pitchFamily="18" charset="0"/>
                <a:cs typeface="Times New Roman" panose="02020603050405020304" pitchFamily="18" charset="0"/>
              </a:rPr>
              <a:t>Kingdom functioning</a:t>
            </a:r>
            <a:r>
              <a:rPr lang="en-US" sz="3600" b="1" dirty="0">
                <a:solidFill>
                  <a:srgbClr val="00B0F0"/>
                </a:solidFill>
                <a:latin typeface="Times New Roman" panose="02020603050405020304" pitchFamily="18" charset="0"/>
                <a:cs typeface="Times New Roman" panose="02020603050405020304" pitchFamily="18" charset="0"/>
              </a:rPr>
              <a:t> </a:t>
            </a:r>
          </a:p>
        </p:txBody>
      </p:sp>
      <p:sp>
        <p:nvSpPr>
          <p:cNvPr id="5" name="Rectangle 4">
            <a:extLst>
              <a:ext uri="{FF2B5EF4-FFF2-40B4-BE49-F238E27FC236}">
                <a16:creationId xmlns:a16="http://schemas.microsoft.com/office/drawing/2014/main" id="{D6FB133C-6266-4F4D-BE4B-78987624655A}"/>
              </a:ext>
            </a:extLst>
          </p:cNvPr>
          <p:cNvSpPr/>
          <p:nvPr/>
        </p:nvSpPr>
        <p:spPr>
          <a:xfrm>
            <a:off x="77520" y="533192"/>
            <a:ext cx="12036960" cy="6324808"/>
          </a:xfrm>
          <a:prstGeom prst="rect">
            <a:avLst/>
          </a:prstGeom>
        </p:spPr>
        <p:txBody>
          <a:bodyPr wrap="square">
            <a:spAutoFit/>
          </a:bodyPr>
          <a:lstStyle/>
          <a:p>
            <a:r>
              <a:rPr lang="en-US" sz="2700" b="1" i="1" dirty="0">
                <a:solidFill>
                  <a:srgbClr val="FAA336"/>
                </a:solidFill>
                <a:latin typeface="Times New Roman" panose="02020603050405020304" pitchFamily="18" charset="0"/>
                <a:cs typeface="Times New Roman" panose="02020603050405020304" pitchFamily="18" charset="0"/>
              </a:rPr>
              <a:t>The law is good, then. The trouble is not with the law but with me, because I am sold into slavery, with sin as my master. I don't understand myself at all, for I really want to do what is right, but I don't do it. Instead, I do the very thing I hate. I know perfectly well that what I am doing is wrong, and my bad conscience shows that I agree that the law is good. But I can't help myself, because it is sin inside me that makes me do these evil things. I know I am rotten through and through so far as my old sinful nature is concerned. No matter which way I turn, I can't make myself do right. I want to, but I can't.  When I want to do good, I don't. And when I try not to do wrong, I do it anyway. But if I am doing what I don't want to do, I am not really the one doing it; the sin within me is doing it. It seems to be a fact of life that when I want to do what is right, I inevitably do what is wrong. I love God's law with all my heart. But there is another law at work within me that is at war with my mind. This law wins the fight and makes me a slave to the sin that is still within me. Oh, what a miserable person I am! Who will free me from this life that is dominated by sin? </a:t>
            </a:r>
            <a:r>
              <a:rPr lang="en-US" sz="2000" dirty="0">
                <a:latin typeface="Times New Roman" panose="02020603050405020304" pitchFamily="18" charset="0"/>
                <a:cs typeface="Times New Roman" panose="02020603050405020304" pitchFamily="18" charset="0"/>
              </a:rPr>
              <a:t>(Romans 7:14 NLT)</a:t>
            </a:r>
          </a:p>
        </p:txBody>
      </p:sp>
    </p:spTree>
    <p:extLst>
      <p:ext uri="{BB962C8B-B14F-4D97-AF65-F5344CB8AC3E}">
        <p14:creationId xmlns:p14="http://schemas.microsoft.com/office/powerpoint/2010/main" val="39980361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Connector 9">
            <a:extLst>
              <a:ext uri="{FF2B5EF4-FFF2-40B4-BE49-F238E27FC236}">
                <a16:creationId xmlns:a16="http://schemas.microsoft.com/office/drawing/2014/main" id="{DABC5860-E039-485F-9693-13096768B367}"/>
              </a:ext>
            </a:extLst>
          </p:cNvPr>
          <p:cNvSpPr/>
          <p:nvPr/>
        </p:nvSpPr>
        <p:spPr>
          <a:xfrm>
            <a:off x="4232694" y="1927064"/>
            <a:ext cx="3726611" cy="3479880"/>
          </a:xfrm>
          <a:prstGeom prst="flowChartConnector">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0076"/>
            <a:ext cx="10515600" cy="987768"/>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5" name="Rectangle 4">
            <a:extLst>
              <a:ext uri="{FF2B5EF4-FFF2-40B4-BE49-F238E27FC236}">
                <a16:creationId xmlns:a16="http://schemas.microsoft.com/office/drawing/2014/main" id="{D6FB133C-6266-4F4D-BE4B-78987624655A}"/>
              </a:ext>
            </a:extLst>
          </p:cNvPr>
          <p:cNvSpPr/>
          <p:nvPr/>
        </p:nvSpPr>
        <p:spPr>
          <a:xfrm>
            <a:off x="296534" y="831296"/>
            <a:ext cx="11895466" cy="1508105"/>
          </a:xfrm>
          <a:prstGeom prst="rect">
            <a:avLst/>
          </a:prstGeom>
        </p:spPr>
        <p:txBody>
          <a:bodyPr wrap="square">
            <a:spAutoFit/>
          </a:bodyPr>
          <a:lstStyle/>
          <a:p>
            <a:r>
              <a:rPr lang="en-US" sz="3600" b="1" i="1" dirty="0">
                <a:solidFill>
                  <a:srgbClr val="FAA336"/>
                </a:solidFill>
                <a:latin typeface="Times New Roman" panose="02020603050405020304" pitchFamily="18" charset="0"/>
                <a:cs typeface="Times New Roman" panose="02020603050405020304" pitchFamily="18" charset="0"/>
              </a:rPr>
              <a:t>Therefore we do not lose heart. Though outwardly we are wasting away, yet inwardly we are being renewed day by day. </a:t>
            </a:r>
            <a:r>
              <a:rPr lang="en-US" sz="2000" dirty="0">
                <a:latin typeface="Times New Roman" panose="02020603050405020304" pitchFamily="18" charset="0"/>
                <a:cs typeface="Times New Roman" panose="02020603050405020304" pitchFamily="18" charset="0"/>
              </a:rPr>
              <a:t>(2 Corinthians 4:16 NIV)</a:t>
            </a:r>
          </a:p>
        </p:txBody>
      </p:sp>
      <p:sp>
        <p:nvSpPr>
          <p:cNvPr id="6" name="Rectangle 5">
            <a:extLst>
              <a:ext uri="{FF2B5EF4-FFF2-40B4-BE49-F238E27FC236}">
                <a16:creationId xmlns:a16="http://schemas.microsoft.com/office/drawing/2014/main" id="{67FB9D87-2EBF-45F7-AD11-D2AE2A0707DB}"/>
              </a:ext>
            </a:extLst>
          </p:cNvPr>
          <p:cNvSpPr/>
          <p:nvPr/>
        </p:nvSpPr>
        <p:spPr>
          <a:xfrm>
            <a:off x="194833" y="5334260"/>
            <a:ext cx="11802331" cy="1200329"/>
          </a:xfrm>
          <a:prstGeom prst="rect">
            <a:avLst/>
          </a:prstGeom>
        </p:spPr>
        <p:txBody>
          <a:bodyPr wrap="square">
            <a:spAutoFit/>
          </a:bodyPr>
          <a:lstStyle/>
          <a:p>
            <a:r>
              <a:rPr lang="en-US" sz="3600" b="1" i="1" dirty="0">
                <a:solidFill>
                  <a:srgbClr val="FAA336"/>
                </a:solidFill>
                <a:latin typeface="Times New Roman" panose="02020603050405020304" pitchFamily="18" charset="0"/>
                <a:cs typeface="Times New Roman" panose="02020603050405020304" pitchFamily="18" charset="0"/>
              </a:rPr>
              <a:t>I pray that out of his glorious riches he may strengthen you with power through his Spirit in your inner being, </a:t>
            </a:r>
            <a:r>
              <a:rPr lang="en-US" sz="2000" dirty="0">
                <a:latin typeface="Times New Roman" panose="02020603050405020304" pitchFamily="18" charset="0"/>
                <a:cs typeface="Times New Roman" panose="02020603050405020304" pitchFamily="18" charset="0"/>
              </a:rPr>
              <a:t>(Eph. 3:16 NIV)</a:t>
            </a:r>
          </a:p>
        </p:txBody>
      </p:sp>
      <p:sp>
        <p:nvSpPr>
          <p:cNvPr id="12" name="Flowchart: Connector 11">
            <a:extLst>
              <a:ext uri="{FF2B5EF4-FFF2-40B4-BE49-F238E27FC236}">
                <a16:creationId xmlns:a16="http://schemas.microsoft.com/office/drawing/2014/main" id="{F759484B-88A4-4C11-BA93-3CB1949ABA17}"/>
              </a:ext>
            </a:extLst>
          </p:cNvPr>
          <p:cNvSpPr/>
          <p:nvPr/>
        </p:nvSpPr>
        <p:spPr>
          <a:xfrm>
            <a:off x="4804854" y="2415128"/>
            <a:ext cx="2582291" cy="2507764"/>
          </a:xfrm>
          <a:prstGeom prst="flowChartConnector">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D347C1B2-5B4D-446A-BB44-D51C37CD1360}"/>
              </a:ext>
            </a:extLst>
          </p:cNvPr>
          <p:cNvSpPr/>
          <p:nvPr/>
        </p:nvSpPr>
        <p:spPr>
          <a:xfrm>
            <a:off x="5371919" y="2993171"/>
            <a:ext cx="1388253" cy="1356987"/>
          </a:xfrm>
          <a:prstGeom prst="flowChartConnector">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D6F3236-D9CC-4337-8A34-C24C6D5151C3}"/>
              </a:ext>
            </a:extLst>
          </p:cNvPr>
          <p:cNvSpPr txBox="1"/>
          <p:nvPr/>
        </p:nvSpPr>
        <p:spPr>
          <a:xfrm>
            <a:off x="5230051" y="2002791"/>
            <a:ext cx="1670650" cy="523220"/>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The Body</a:t>
            </a:r>
          </a:p>
        </p:txBody>
      </p:sp>
      <p:sp>
        <p:nvSpPr>
          <p:cNvPr id="15" name="TextBox 14">
            <a:extLst>
              <a:ext uri="{FF2B5EF4-FFF2-40B4-BE49-F238E27FC236}">
                <a16:creationId xmlns:a16="http://schemas.microsoft.com/office/drawing/2014/main" id="{64337A22-F192-4D6C-B55C-29949B3D937D}"/>
              </a:ext>
            </a:extLst>
          </p:cNvPr>
          <p:cNvSpPr txBox="1"/>
          <p:nvPr/>
        </p:nvSpPr>
        <p:spPr>
          <a:xfrm>
            <a:off x="5302186" y="3410291"/>
            <a:ext cx="1526380"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The Spirit</a:t>
            </a:r>
          </a:p>
        </p:txBody>
      </p:sp>
      <p:sp>
        <p:nvSpPr>
          <p:cNvPr id="16" name="TextBox 15">
            <a:extLst>
              <a:ext uri="{FF2B5EF4-FFF2-40B4-BE49-F238E27FC236}">
                <a16:creationId xmlns:a16="http://schemas.microsoft.com/office/drawing/2014/main" id="{A81C08F8-AFB8-4974-80DD-FF9C124810D3}"/>
              </a:ext>
            </a:extLst>
          </p:cNvPr>
          <p:cNvSpPr txBox="1"/>
          <p:nvPr/>
        </p:nvSpPr>
        <p:spPr>
          <a:xfrm>
            <a:off x="5327834" y="2601738"/>
            <a:ext cx="1475084"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The Flesh</a:t>
            </a:r>
          </a:p>
        </p:txBody>
      </p:sp>
      <p:sp>
        <p:nvSpPr>
          <p:cNvPr id="17" name="TextBox 16">
            <a:extLst>
              <a:ext uri="{FF2B5EF4-FFF2-40B4-BE49-F238E27FC236}">
                <a16:creationId xmlns:a16="http://schemas.microsoft.com/office/drawing/2014/main" id="{25D02854-0EF8-45DB-BB52-8B9B7A0B5C5B}"/>
              </a:ext>
            </a:extLst>
          </p:cNvPr>
          <p:cNvSpPr txBox="1"/>
          <p:nvPr/>
        </p:nvSpPr>
        <p:spPr>
          <a:xfrm>
            <a:off x="7888605" y="831296"/>
            <a:ext cx="2139315" cy="646331"/>
          </a:xfrm>
          <a:prstGeom prst="rect">
            <a:avLst/>
          </a:prstGeom>
          <a:noFill/>
        </p:spPr>
        <p:txBody>
          <a:bodyPr wrap="square">
            <a:spAutoFit/>
          </a:bodyPr>
          <a:lstStyle/>
          <a:p>
            <a:r>
              <a:rPr kumimoji="0" lang="en-US" sz="36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outwardly</a:t>
            </a:r>
            <a:endParaRPr lang="en-US" dirty="0"/>
          </a:p>
        </p:txBody>
      </p:sp>
      <p:cxnSp>
        <p:nvCxnSpPr>
          <p:cNvPr id="18" name="Straight Arrow Connector 17">
            <a:extLst>
              <a:ext uri="{FF2B5EF4-FFF2-40B4-BE49-F238E27FC236}">
                <a16:creationId xmlns:a16="http://schemas.microsoft.com/office/drawing/2014/main" id="{352EA540-5609-4976-B33F-A89561D0828B}"/>
              </a:ext>
            </a:extLst>
          </p:cNvPr>
          <p:cNvCxnSpPr>
            <a:cxnSpLocks/>
          </p:cNvCxnSpPr>
          <p:nvPr/>
        </p:nvCxnSpPr>
        <p:spPr>
          <a:xfrm flipH="1">
            <a:off x="6869277" y="1331010"/>
            <a:ext cx="2057562" cy="9168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CF95961-CE4D-48C6-A674-E075855AE102}"/>
              </a:ext>
            </a:extLst>
          </p:cNvPr>
          <p:cNvSpPr txBox="1"/>
          <p:nvPr/>
        </p:nvSpPr>
        <p:spPr>
          <a:xfrm>
            <a:off x="3686390" y="1382673"/>
            <a:ext cx="1956435" cy="646331"/>
          </a:xfrm>
          <a:prstGeom prst="rect">
            <a:avLst/>
          </a:prstGeom>
          <a:noFill/>
        </p:spPr>
        <p:txBody>
          <a:bodyPr wrap="square">
            <a:spAutoFit/>
          </a:bodyPr>
          <a:lstStyle/>
          <a:p>
            <a:r>
              <a:rPr kumimoji="0" lang="en-US" sz="36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inwardly</a:t>
            </a:r>
            <a:endParaRPr lang="en-US" dirty="0"/>
          </a:p>
        </p:txBody>
      </p:sp>
      <p:cxnSp>
        <p:nvCxnSpPr>
          <p:cNvPr id="25" name="Straight Arrow Connector 24">
            <a:extLst>
              <a:ext uri="{FF2B5EF4-FFF2-40B4-BE49-F238E27FC236}">
                <a16:creationId xmlns:a16="http://schemas.microsoft.com/office/drawing/2014/main" id="{A556AB49-0646-4D60-B7EA-C9F52EECB842}"/>
              </a:ext>
            </a:extLst>
          </p:cNvPr>
          <p:cNvCxnSpPr>
            <a:cxnSpLocks/>
          </p:cNvCxnSpPr>
          <p:nvPr/>
        </p:nvCxnSpPr>
        <p:spPr>
          <a:xfrm>
            <a:off x="4404385" y="1842394"/>
            <a:ext cx="1559592" cy="17003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894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par>
                                <p:cTn id="13" presetID="2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par>
                                <p:cTn id="21" presetID="22" presetClass="entr" presetSubtype="4"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down)">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59463"/>
            <a:ext cx="10515600" cy="132556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D6DF14B8-897F-4616-8081-F46151B749CA}"/>
              </a:ext>
            </a:extLst>
          </p:cNvPr>
          <p:cNvSpPr/>
          <p:nvPr/>
        </p:nvSpPr>
        <p:spPr>
          <a:xfrm>
            <a:off x="983276" y="3067751"/>
            <a:ext cx="10599549" cy="1631216"/>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do not be conformed to this world, but be transformed by the renewing of your mind, </a:t>
            </a:r>
          </a:p>
          <a:p>
            <a:r>
              <a:rPr lang="en-US" sz="2000" dirty="0">
                <a:latin typeface="Times New Roman" panose="02020603050405020304" pitchFamily="18" charset="0"/>
                <a:cs typeface="Times New Roman" panose="02020603050405020304" pitchFamily="18" charset="0"/>
              </a:rPr>
              <a:t>(Romans 12:2 NKJV)</a:t>
            </a:r>
          </a:p>
        </p:txBody>
      </p:sp>
      <p:sp>
        <p:nvSpPr>
          <p:cNvPr id="6" name="Rectangle 5">
            <a:extLst>
              <a:ext uri="{FF2B5EF4-FFF2-40B4-BE49-F238E27FC236}">
                <a16:creationId xmlns:a16="http://schemas.microsoft.com/office/drawing/2014/main" id="{5B3E447D-C14A-4730-9768-713E381075ED}"/>
              </a:ext>
            </a:extLst>
          </p:cNvPr>
          <p:cNvSpPr/>
          <p:nvPr/>
        </p:nvSpPr>
        <p:spPr>
          <a:xfrm>
            <a:off x="983276" y="1620398"/>
            <a:ext cx="10599549" cy="1015663"/>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be renewed in the spirit of your mind, </a:t>
            </a:r>
          </a:p>
          <a:p>
            <a:r>
              <a:rPr lang="en-US" sz="2000" dirty="0">
                <a:latin typeface="Times New Roman" panose="02020603050405020304" pitchFamily="18" charset="0"/>
                <a:cs typeface="Times New Roman" panose="02020603050405020304" pitchFamily="18" charset="0"/>
              </a:rPr>
              <a:t>(Ephesians 4:23 NKJV)</a:t>
            </a:r>
          </a:p>
        </p:txBody>
      </p:sp>
      <p:sp>
        <p:nvSpPr>
          <p:cNvPr id="7" name="Rectangle 6">
            <a:extLst>
              <a:ext uri="{FF2B5EF4-FFF2-40B4-BE49-F238E27FC236}">
                <a16:creationId xmlns:a16="http://schemas.microsoft.com/office/drawing/2014/main" id="{6714939F-AA78-4823-912C-33940A020815}"/>
              </a:ext>
            </a:extLst>
          </p:cNvPr>
          <p:cNvSpPr/>
          <p:nvPr/>
        </p:nvSpPr>
        <p:spPr>
          <a:xfrm>
            <a:off x="838199" y="4974399"/>
            <a:ext cx="10599549"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Let this mind be in you which was also in Christ Jesus, </a:t>
            </a:r>
            <a:r>
              <a:rPr lang="en-US" sz="2000" dirty="0">
                <a:latin typeface="Times New Roman" panose="02020603050405020304" pitchFamily="18" charset="0"/>
                <a:cs typeface="Times New Roman" panose="02020603050405020304" pitchFamily="18" charset="0"/>
              </a:rPr>
              <a:t>(Philippians 2:5 NKJV)</a:t>
            </a:r>
          </a:p>
        </p:txBody>
      </p:sp>
    </p:spTree>
    <p:extLst>
      <p:ext uri="{BB962C8B-B14F-4D97-AF65-F5344CB8AC3E}">
        <p14:creationId xmlns:p14="http://schemas.microsoft.com/office/powerpoint/2010/main" val="11894521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0076"/>
            <a:ext cx="10515600" cy="987768"/>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functioning</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5" name="Rectangle 4">
            <a:extLst>
              <a:ext uri="{FF2B5EF4-FFF2-40B4-BE49-F238E27FC236}">
                <a16:creationId xmlns:a16="http://schemas.microsoft.com/office/drawing/2014/main" id="{D6FB133C-6266-4F4D-BE4B-78987624655A}"/>
              </a:ext>
            </a:extLst>
          </p:cNvPr>
          <p:cNvSpPr/>
          <p:nvPr/>
        </p:nvSpPr>
        <p:spPr>
          <a:xfrm>
            <a:off x="194834" y="707627"/>
            <a:ext cx="11895466" cy="3416320"/>
          </a:xfrm>
          <a:prstGeom prst="rect">
            <a:avLst/>
          </a:prstGeom>
        </p:spPr>
        <p:txBody>
          <a:bodyPr wrap="square">
            <a:spAutoFit/>
          </a:bodyPr>
          <a:lstStyle/>
          <a:p>
            <a:r>
              <a:rPr lang="en-US" sz="3600" b="1" i="1" dirty="0">
                <a:solidFill>
                  <a:srgbClr val="FAA336"/>
                </a:solidFill>
                <a:latin typeface="Times New Roman" panose="02020603050405020304" pitchFamily="18" charset="0"/>
                <a:cs typeface="Times New Roman" panose="02020603050405020304" pitchFamily="18" charset="0"/>
              </a:rPr>
              <a:t> Therefore I also, after I heard of your faith in the Lord Jesus and your love for all the saints, do not cease to give thanks for you, making mention of you in my prayers: that the God of our Lord Jesus Christ, the Father of glory, may give to you the spirit of wisdom and revelation in the knowledge of Him, the eyes of your understanding being enlightened </a:t>
            </a:r>
            <a:r>
              <a:rPr lang="en-US" sz="2000" dirty="0">
                <a:latin typeface="Times New Roman" panose="02020603050405020304" pitchFamily="18" charset="0"/>
                <a:cs typeface="Times New Roman" panose="02020603050405020304" pitchFamily="18" charset="0"/>
              </a:rPr>
              <a:t>(Eph. 1:15-18 NKJV)</a:t>
            </a:r>
          </a:p>
        </p:txBody>
      </p:sp>
      <p:sp>
        <p:nvSpPr>
          <p:cNvPr id="6" name="Rectangle 5">
            <a:extLst>
              <a:ext uri="{FF2B5EF4-FFF2-40B4-BE49-F238E27FC236}">
                <a16:creationId xmlns:a16="http://schemas.microsoft.com/office/drawing/2014/main" id="{67FB9D87-2EBF-45F7-AD11-D2AE2A0707DB}"/>
              </a:ext>
            </a:extLst>
          </p:cNvPr>
          <p:cNvSpPr/>
          <p:nvPr/>
        </p:nvSpPr>
        <p:spPr>
          <a:xfrm>
            <a:off x="194834" y="4295796"/>
            <a:ext cx="11802331" cy="2308324"/>
          </a:xfrm>
          <a:prstGeom prst="rect">
            <a:avLst/>
          </a:prstGeom>
        </p:spPr>
        <p:txBody>
          <a:bodyPr wrap="square">
            <a:spAutoFit/>
          </a:bodyPr>
          <a:lstStyle/>
          <a:p>
            <a:r>
              <a:rPr lang="en-US" sz="3600" b="1" i="1" dirty="0">
                <a:solidFill>
                  <a:srgbClr val="FAA336"/>
                </a:solidFill>
                <a:latin typeface="Times New Roman" panose="02020603050405020304" pitchFamily="18" charset="0"/>
                <a:cs typeface="Times New Roman" panose="02020603050405020304" pitchFamily="18" charset="0"/>
              </a:rPr>
              <a:t>For this reason we also, since the day we heard it, do not cease to pray for you, and to ask that you may be filled with the knowledge of His will in all wisdom and spiritual understanding; </a:t>
            </a:r>
            <a:r>
              <a:rPr lang="en-US" sz="2000" dirty="0">
                <a:latin typeface="Times New Roman" panose="02020603050405020304" pitchFamily="18" charset="0"/>
                <a:cs typeface="Times New Roman" panose="02020603050405020304" pitchFamily="18" charset="0"/>
              </a:rPr>
              <a:t>(Colossians 1:9 NKJV)</a:t>
            </a:r>
          </a:p>
        </p:txBody>
      </p:sp>
      <p:sp>
        <p:nvSpPr>
          <p:cNvPr id="7" name="TextBox 6">
            <a:extLst>
              <a:ext uri="{FF2B5EF4-FFF2-40B4-BE49-F238E27FC236}">
                <a16:creationId xmlns:a16="http://schemas.microsoft.com/office/drawing/2014/main" id="{FF56D4A9-2233-424C-889E-35D98060AE9F}"/>
              </a:ext>
            </a:extLst>
          </p:cNvPr>
          <p:cNvSpPr txBox="1"/>
          <p:nvPr/>
        </p:nvSpPr>
        <p:spPr>
          <a:xfrm>
            <a:off x="3276602" y="3452336"/>
            <a:ext cx="3098799" cy="646331"/>
          </a:xfrm>
          <a:prstGeom prst="rect">
            <a:avLst/>
          </a:prstGeom>
          <a:noFill/>
        </p:spPr>
        <p:txBody>
          <a:bodyPr wrap="square">
            <a:spAutoFit/>
          </a:bodyPr>
          <a:lstStyle/>
          <a:p>
            <a:r>
              <a:rPr kumimoji="0" lang="en-US" sz="36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understanding</a:t>
            </a:r>
            <a:endParaRPr lang="en-US" dirty="0"/>
          </a:p>
        </p:txBody>
      </p:sp>
      <p:sp>
        <p:nvSpPr>
          <p:cNvPr id="9" name="TextBox 8">
            <a:extLst>
              <a:ext uri="{FF2B5EF4-FFF2-40B4-BE49-F238E27FC236}">
                <a16:creationId xmlns:a16="http://schemas.microsoft.com/office/drawing/2014/main" id="{A7613A39-4AC1-489C-AD1A-1DB4093CAFB7}"/>
              </a:ext>
            </a:extLst>
          </p:cNvPr>
          <p:cNvSpPr txBox="1"/>
          <p:nvPr/>
        </p:nvSpPr>
        <p:spPr>
          <a:xfrm>
            <a:off x="194834" y="5949322"/>
            <a:ext cx="2940586" cy="646331"/>
          </a:xfrm>
          <a:prstGeom prst="rect">
            <a:avLst/>
          </a:prstGeom>
          <a:noFill/>
        </p:spPr>
        <p:txBody>
          <a:bodyPr wrap="square">
            <a:spAutoFit/>
          </a:bodyPr>
          <a:lstStyle/>
          <a:p>
            <a:r>
              <a:rPr kumimoji="0" lang="en-US" sz="36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understanding</a:t>
            </a:r>
            <a:endParaRPr lang="en-US" dirty="0"/>
          </a:p>
        </p:txBody>
      </p:sp>
      <p:sp>
        <p:nvSpPr>
          <p:cNvPr id="11" name="TextBox 10">
            <a:extLst>
              <a:ext uri="{FF2B5EF4-FFF2-40B4-BE49-F238E27FC236}">
                <a16:creationId xmlns:a16="http://schemas.microsoft.com/office/drawing/2014/main" id="{2583F2FA-E65A-4002-B361-0385164A15C0}"/>
              </a:ext>
            </a:extLst>
          </p:cNvPr>
          <p:cNvSpPr txBox="1"/>
          <p:nvPr/>
        </p:nvSpPr>
        <p:spPr>
          <a:xfrm>
            <a:off x="8535981" y="5396188"/>
            <a:ext cx="1905000" cy="646331"/>
          </a:xfrm>
          <a:prstGeom prst="rect">
            <a:avLst/>
          </a:prstGeom>
          <a:noFill/>
        </p:spPr>
        <p:txBody>
          <a:bodyPr wrap="square">
            <a:spAutoFit/>
          </a:bodyPr>
          <a:lstStyle/>
          <a:p>
            <a:r>
              <a:rPr kumimoji="0" lang="en-US" sz="36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spiritual</a:t>
            </a:r>
            <a:endParaRPr lang="en-US" dirty="0"/>
          </a:p>
        </p:txBody>
      </p:sp>
    </p:spTree>
    <p:extLst>
      <p:ext uri="{BB962C8B-B14F-4D97-AF65-F5344CB8AC3E}">
        <p14:creationId xmlns:p14="http://schemas.microsoft.com/office/powerpoint/2010/main" val="7814639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2267</TotalTime>
  <Words>2021</Words>
  <Application>Microsoft Office PowerPoint</Application>
  <PresentationFormat>Widescreen</PresentationFormat>
  <Paragraphs>233</Paragraphs>
  <Slides>25</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Bookman Old Style</vt:lpstr>
      <vt:lpstr>Calibri</vt:lpstr>
      <vt:lpstr>Rockwell</vt:lpstr>
      <vt:lpstr>Times New Roman</vt:lpstr>
      <vt:lpstr>Damask</vt:lpstr>
      <vt:lpstr>Kingdom-class educators engaged in  power educating</vt:lpstr>
      <vt:lpstr>Kingdom fundamentals </vt:lpstr>
      <vt:lpstr>Kingdom fundamentals </vt:lpstr>
      <vt:lpstr>Kingdom fundamentals </vt:lpstr>
      <vt:lpstr>Kingdom fundamentals </vt:lpstr>
      <vt:lpstr>Kingdom perspective </vt:lpstr>
      <vt:lpstr>Kingdom fundamentals </vt:lpstr>
      <vt:lpstr>Kingdom fundamentals </vt:lpstr>
      <vt:lpstr>Kingdom fundamentals </vt:lpstr>
      <vt:lpstr>Kingdom fundamentals </vt:lpstr>
      <vt:lpstr>Kingdom fundamentals </vt:lpstr>
      <vt:lpstr>Kingdom fundamentals </vt:lpstr>
      <vt:lpstr>Kingdom fundamentals </vt:lpstr>
      <vt:lpstr>Kingdom fundamentals </vt:lpstr>
      <vt:lpstr>Kingdom fundamentals </vt:lpstr>
      <vt:lpstr>Kingdom functioning </vt:lpstr>
      <vt:lpstr>Kingdom functioning </vt:lpstr>
      <vt:lpstr>Kingdom functioning </vt:lpstr>
      <vt:lpstr>Kingdom functioning </vt:lpstr>
      <vt:lpstr>Kingdom perspective </vt:lpstr>
      <vt:lpstr>Kingdom functioning </vt:lpstr>
      <vt:lpstr>Kingdom functioning </vt:lpstr>
      <vt:lpstr>Kingdom functioning </vt:lpstr>
      <vt:lpstr>Kingdom functioning </vt:lpstr>
      <vt:lpstr>Kingdom functioning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Cynthia Gant</dc:creator>
  <cp:lastModifiedBy>Cynthia Gant</cp:lastModifiedBy>
  <cp:revision>65</cp:revision>
  <dcterms:created xsi:type="dcterms:W3CDTF">2020-11-09T20:09:13Z</dcterms:created>
  <dcterms:modified xsi:type="dcterms:W3CDTF">2021-01-05T22:47:38Z</dcterms:modified>
</cp:coreProperties>
</file>